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27"/>
  </p:notesMasterIdLst>
  <p:sldIdLst>
    <p:sldId id="259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4" r:id="rId18"/>
    <p:sldId id="297" r:id="rId19"/>
    <p:sldId id="296" r:id="rId20"/>
    <p:sldId id="310" r:id="rId21"/>
    <p:sldId id="311" r:id="rId22"/>
    <p:sldId id="304" r:id="rId23"/>
    <p:sldId id="305" r:id="rId24"/>
    <p:sldId id="306" r:id="rId25"/>
    <p:sldId id="30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59073E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FC471-3807-48B2-9BB3-CF75E0093EB8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EF4C7-C2DE-4EC1-984E-192ECE180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9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213784" y="144464"/>
            <a:ext cx="11775016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2A87E-E034-4467-88A8-605DAD2468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45872-3C37-4A94-9E90-140F8F7C19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70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297C9-E6CD-458D-92C0-B5005BE1513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DF040-9962-494D-8EDD-371D227A18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100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A7FCB-D8D7-4BEC-8316-79D06330073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6717C-1D1D-4091-A9F4-066BEC89E1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711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57F733-8D8A-4C5B-8791-8A8B6C70EA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20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7603CE-78BE-419D-B63A-6B54200DEC9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41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40835F-603A-4058-BEA5-536A2551351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7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74E0F4-433A-44F0-88D7-7C28EAF32D2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80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BBBD90-8030-4679-B6F7-74E1762FF1B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08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A49A08-A8DA-4B53-93F4-5599E9BDE3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496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9F0154-CB75-488E-80B1-4F6D634B828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94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64C6C9-0906-4B26-A522-C784A4FFDB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3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57D89C-CED8-4023-ABBD-F9409DADA75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D0FF3-88C2-4C74-9506-1AC0C2B201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957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249C6A-BC9B-43F3-ABED-BD52148081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1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D3542A-1DB2-4BBD-AC2E-2BFF5A47903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07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E36153-4669-4D38-A7C9-EC6F2DF06F8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64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BE8DC-BCEA-47AF-83C3-5AE02809A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248AE-1AC4-4CDC-A9D7-1B5491506A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245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BE8DC-BCEA-47AF-83C3-5AE02809A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248AE-1AC4-4CDC-A9D7-1B5491506A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21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3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6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BE8DC-BCEA-47AF-83C3-5AE02809A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248AE-1AC4-4CDC-A9D7-1B5491506A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571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BE8DC-BCEA-47AF-83C3-5AE02809A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248AE-1AC4-4CDC-A9D7-1B5491506A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067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BE8DC-BCEA-47AF-83C3-5AE02809A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248AE-1AC4-4CDC-A9D7-1B5491506A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9631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BE8DC-BCEA-47AF-83C3-5AE02809A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248AE-1AC4-4CDC-A9D7-1B5491506A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33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BE8DC-BCEA-47AF-83C3-5AE02809A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248AE-1AC4-4CDC-A9D7-1B5491506A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31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92ED21-7F83-4084-8A64-A1792F4512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6167A-31F7-4367-BB3D-CBCF80A547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91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2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BE8DC-BCEA-47AF-83C3-5AE02809A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248AE-1AC4-4CDC-A9D7-1B5491506A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385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2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BE8DC-BCEA-47AF-83C3-5AE02809A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248AE-1AC4-4CDC-A9D7-1B5491506A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39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BE8DC-BCEA-47AF-83C3-5AE02809A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248AE-1AC4-4CDC-A9D7-1B5491506A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195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BE8DC-BCEA-47AF-83C3-5AE02809A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248AE-1AC4-4CDC-A9D7-1B5491506A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220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11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08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750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24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6597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803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D1434-C650-46D3-8183-9C9C526295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D68D2-9C16-4C28-9A89-AB2DE2EDF4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1749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660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6260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1318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517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2391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F466F-BDA4-4F18-9C7B-FF0A9A1B0E8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D2B3B-882E-40F3-A32F-6DD5169150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4041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F607B-A47E-422C-9BEF-122CCDB7C52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D2B3B-882E-40F3-A32F-6DD5169150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502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9A7CB-BEE6-4F99-898E-913F06E8E12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D2B3B-882E-40F3-A32F-6DD5169150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4195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E300C-6FC5-4FC3-AF1A-075E4F50620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D2B3B-882E-40F3-A32F-6DD5169150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396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D295D-4A77-4DEB-B04C-9F4282A8BC0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D2B3B-882E-40F3-A32F-6DD5169150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836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920AB-A05D-408E-B7AF-CAACD0EBA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D3053-B610-4ADD-9AAF-C7BB036C5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1257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B28685-4D0C-42D5-8013-B5904CD1FCB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D2B3B-882E-40F3-A32F-6DD5169150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911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226C0-9885-4BA9-BBFA-A52CBFEBB77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D2B3B-882E-40F3-A32F-6DD5169150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8709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E1B38-C5EB-4D66-9137-0AFE9CDEDE8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D2B3B-882E-40F3-A32F-6DD5169150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80755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B613C-1AD7-49D3-885D-F654C5CDBAA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D2B3B-882E-40F3-A32F-6DD5169150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225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FB4290-6522-4139-852E-05BD9E7F0D2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D2B3B-882E-40F3-A32F-6DD5169150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800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B955F9-81EA-47C5-8059-9E5C2B437C7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D2B3B-882E-40F3-A32F-6DD5169150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9631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0473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114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53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497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74CD7-BD45-40A1-AFC2-69602A1BD4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50AF8-4B2E-4489-B591-DED5C6B90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5308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1475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5317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3951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487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4254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9575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95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0F81A-98F2-44F9-9E93-2B6A221A3A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67B98-D1FE-4E5B-A580-C67C08C6C1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99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AEC07-C725-4B21-B3C9-7E2A4A8BC11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8FBC19-7958-4449-ABF4-894AAE01D2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29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3F2AC-2C5F-462E-B61D-F228878F7E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8F026A-DA1F-4952-97E6-B0C39A3A4C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738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0E25F9-626C-4C9F-9C97-69D61F49DF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8779EA-2915-4E5E-AA7E-66D6283D4E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213784" y="144464"/>
            <a:ext cx="11775016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53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8" tIns="45699" rIns="91398" bIns="456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97C303-3B7B-46D1-B724-F8FB3F0F648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7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BE8DC-BCEA-47AF-83C3-5AE02809A8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248AE-1AC4-4CDC-A9D7-1B5491506A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13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6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2D2B3B-882E-40F3-A32F-6DD5169150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B613C-1AD7-49D3-885D-F654C5CDBAA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FDC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6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85A00-16F0-4877-ACD9-E084FB00DB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68FC4-142C-4661-94B6-57221600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1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1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11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5.gif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7344183" y="2554658"/>
            <a:ext cx="4138749" cy="50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5060" tIns="37529" rIns="75060" bIns="37529">
            <a:spAutoFit/>
          </a:bodyPr>
          <a:lstStyle>
            <a:lvl1pPr defTabSz="750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6238" defTabSz="750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50888" defTabSz="750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27125" defTabSz="750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01775" defTabSz="7508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58975" defTabSz="7508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16175" defTabSz="7508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73375" defTabSz="7508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30575" defTabSz="7508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việt: Vũ Trọng Tường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08023" y="117566"/>
            <a:ext cx="186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5119" y="1087483"/>
            <a:ext cx="5556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6232" y="1083937"/>
            <a:ext cx="4429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bài tự chọn:</a:t>
            </a:r>
          </a:p>
        </p:txBody>
      </p:sp>
      <p:sp>
        <p:nvSpPr>
          <p:cNvPr id="7" name="Rectangle 6"/>
          <p:cNvSpPr/>
          <p:nvPr/>
        </p:nvSpPr>
        <p:spPr>
          <a:xfrm>
            <a:off x="7699788" y="1882626"/>
            <a:ext cx="34275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Nhạc: Ma - lai - xi - 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54" y="0"/>
            <a:ext cx="4148517" cy="12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57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0327" y="593740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3" y="0"/>
            <a:ext cx="9097058" cy="49769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9575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3+4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848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991" y="0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8745" y="206901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88" y="148954"/>
            <a:ext cx="7158509" cy="670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76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7565"/>
            <a:ext cx="7983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lời 2 Câu 1,2,3 giống giai điệu lời 1</a:t>
            </a:r>
            <a:endParaRPr lang="en-US" sz="1400">
              <a:solidFill>
                <a:srgbClr val="FF0000"/>
              </a:solidFill>
            </a:endParaRPr>
          </a:p>
        </p:txBody>
      </p:sp>
      <p:pic>
        <p:nvPicPr>
          <p:cNvPr id="6" name="c1+2+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807" y="252811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06" y="117564"/>
            <a:ext cx="6835161" cy="665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40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 cả bài với 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DAT NC TUOI DEP SA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877" y="2358299"/>
            <a:ext cx="609600" cy="609600"/>
          </a:xfrm>
          <a:prstGeom prst="rect">
            <a:avLst/>
          </a:prstGeom>
        </p:spPr>
      </p:pic>
      <p:pic>
        <p:nvPicPr>
          <p:cNvPr id="3" name="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443" y="75010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757" y="0"/>
            <a:ext cx="7139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02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Fantasy-2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3" y="584775"/>
            <a:ext cx="11937274" cy="18710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2548" y="0"/>
            <a:ext cx="5447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Hát gõ đệm theo nhịp chia đôi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2610696"/>
            <a:ext cx="682147" cy="553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80" y="2610696"/>
            <a:ext cx="682147" cy="553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266" y="2610695"/>
            <a:ext cx="682147" cy="553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0" y="2610694"/>
            <a:ext cx="682147" cy="553427"/>
          </a:xfrm>
          <a:prstGeom prst="rect">
            <a:avLst/>
          </a:prstGeom>
        </p:spPr>
      </p:pic>
      <p:pic>
        <p:nvPicPr>
          <p:cNvPr id="8" name="DAT NC TUOI DEP SA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3888" y="4174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53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744" y="668020"/>
            <a:ext cx="6268935" cy="60219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81497" y="0"/>
            <a:ext cx="7646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</a:rPr>
              <a:t>Hát theo nhóm kết hợp vỗ tay hoặc gõ đệm theo hình tiết tấu</a:t>
            </a:r>
            <a:endParaRPr lang="en-US" sz="2400"/>
          </a:p>
        </p:txBody>
      </p:sp>
      <p:pic>
        <p:nvPicPr>
          <p:cNvPr id="8" name="Picture 7" descr="C:\Users\Admin\Desktop\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020"/>
            <a:ext cx="5788764" cy="14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DAT NC TUOI DEP SA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37122" y="3220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51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744" y="668020"/>
            <a:ext cx="6268935" cy="60219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6018" y="122311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</a:rPr>
              <a:t>Hát nối tiếp và hoà giọng </a:t>
            </a:r>
            <a:endParaRPr lang="en-US"/>
          </a:p>
        </p:txBody>
      </p:sp>
      <p:pic>
        <p:nvPicPr>
          <p:cNvPr id="6" name="Picture 5" descr="C:\Users\Admin\Desktop\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019"/>
            <a:ext cx="5648744" cy="3303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DAT NC TUOI DEP SA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5842" y="4278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19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671896" y="628732"/>
            <a:ext cx="3467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đọc nhạc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thức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 đọc nhạc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C:\Users\Admin\Desktop\2024-06-20_094108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28" y="1473645"/>
            <a:ext cx="8827162" cy="37098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701017" y="64622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12" name="NHAC NEN DOC NHAC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6767" y="1308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6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122473" y="104992"/>
            <a:ext cx="3336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đ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vỗ tay theo phách</a:t>
            </a:r>
          </a:p>
        </p:txBody>
      </p:sp>
      <p:pic>
        <p:nvPicPr>
          <p:cNvPr id="31" name="Picture 30" descr="C:\Users\Admin\Desktop\2024-06-20_094108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73" y="972736"/>
            <a:ext cx="12069527" cy="4356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778" y="3521283"/>
            <a:ext cx="358222" cy="3582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84" y="3521283"/>
            <a:ext cx="358222" cy="35822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224" y="5236591"/>
            <a:ext cx="358222" cy="35822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951" y="5226735"/>
            <a:ext cx="358222" cy="3582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68" y="5236591"/>
            <a:ext cx="358222" cy="35822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69" y="5278191"/>
            <a:ext cx="358222" cy="35822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4" y="5278191"/>
            <a:ext cx="358222" cy="35822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86" y="5236591"/>
            <a:ext cx="358222" cy="35822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67" y="5193633"/>
            <a:ext cx="358222" cy="35822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3" y="5226735"/>
            <a:ext cx="358222" cy="35822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322" y="5193633"/>
            <a:ext cx="358222" cy="35822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002" y="5236591"/>
            <a:ext cx="358222" cy="35822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068" y="5278191"/>
            <a:ext cx="358222" cy="35822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797" y="3521283"/>
            <a:ext cx="358222" cy="35822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59" y="3521283"/>
            <a:ext cx="358222" cy="35822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65" y="3521283"/>
            <a:ext cx="358222" cy="35822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42" y="3521283"/>
            <a:ext cx="358222" cy="35822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058" y="3521283"/>
            <a:ext cx="358222" cy="35822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831" y="3524444"/>
            <a:ext cx="358222" cy="35822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247" y="3521283"/>
            <a:ext cx="358222" cy="35822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85" y="3501479"/>
            <a:ext cx="358222" cy="35822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812" y="3491623"/>
            <a:ext cx="358222" cy="35822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729" y="3501479"/>
            <a:ext cx="358222" cy="35822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56" y="5244926"/>
            <a:ext cx="358222" cy="358222"/>
          </a:xfrm>
          <a:prstGeom prst="rect">
            <a:avLst/>
          </a:prstGeom>
        </p:spPr>
      </p:pic>
      <p:pic>
        <p:nvPicPr>
          <p:cNvPr id="28" name="NHAC NEN DOC NHAC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1323" y="104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28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2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3" y="1043932"/>
            <a:ext cx="12069527" cy="42857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59" y="2828567"/>
            <a:ext cx="358222" cy="35822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251" y="5226735"/>
            <a:ext cx="358222" cy="3582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89" y="5278191"/>
            <a:ext cx="358222" cy="35822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3" y="5226735"/>
            <a:ext cx="358222" cy="35822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17" y="5226735"/>
            <a:ext cx="358222" cy="35822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651" y="2802840"/>
            <a:ext cx="358222" cy="35822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57" y="2802840"/>
            <a:ext cx="358222" cy="35822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646" y="2733991"/>
            <a:ext cx="358222" cy="358222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22473" y="104992"/>
            <a:ext cx="45320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đ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theo nhóm vỗ tay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NHAC NEN DOC NHAC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3873" y="104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03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2053483" y="16583"/>
            <a:ext cx="7932941" cy="95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74693" y="143422"/>
            <a:ext cx="4944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thiệu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tác giả, tác phẩm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03201"/>
            <a:ext cx="11482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 hát được phổ thơ từ nhạc Malaixia do nhạc sĩ Vũ Trọng Tường đặt lời giai điệu bài hát nhẹ nhàng ca ngợi vẻ đẹp quê hương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811087"/>
            <a:ext cx="12192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Nhạc sĩ Vũ Trọng Tường 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Ông sinh ngày 4 tháng 9 năm 1946, quê ở Thành phố Hải Dương, nguyên là Trưởng phòng Hội viên thuộc Văn phòng Hội Nhạc sĩ Việt Nam. Đã nghỉ hưu. Hiện cư trú tại Hà Nội.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tác phẩm tiêu biểu:</a:t>
            </a:r>
          </a:p>
          <a:p>
            <a:r>
              <a:rPr lang="vi-VN" sz="2000" i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 ngày khai trường, Cây bàng mùa hạ, Hạt nắng sân trường, Hạ Long đêm trăng, Khi Hà Nội vào thu, Trường Sa chiều biển nhớ,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ông tin, tiểu sử về nhạc sĩ Vũ Trọng Tường - Hợp Âm P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300" y="3606120"/>
            <a:ext cx="3723526" cy="325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28878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3" y="1043932"/>
            <a:ext cx="12069527" cy="428571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2473" y="104992"/>
            <a:ext cx="5686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đ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theo nhóm kết hợp gõ đệm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50" y="2744800"/>
            <a:ext cx="482008" cy="5101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961" y="2753290"/>
            <a:ext cx="482008" cy="5101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94" y="2753290"/>
            <a:ext cx="482008" cy="51016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061" y="2744800"/>
            <a:ext cx="482008" cy="5101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849" y="5313199"/>
            <a:ext cx="482008" cy="51016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465" y="5277538"/>
            <a:ext cx="482008" cy="51016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764" y="5304798"/>
            <a:ext cx="482008" cy="51016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4" y="5277538"/>
            <a:ext cx="482008" cy="510169"/>
          </a:xfrm>
          <a:prstGeom prst="rect">
            <a:avLst/>
          </a:prstGeom>
        </p:spPr>
      </p:pic>
      <p:pic>
        <p:nvPicPr>
          <p:cNvPr id="12" name="NHAC NEN DOC NHAC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3253" y="2454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64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2171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HAT M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687" y="1017449"/>
            <a:ext cx="609600" cy="609600"/>
          </a:xfrm>
          <a:prstGeom prst="rect">
            <a:avLst/>
          </a:prstGeom>
        </p:spPr>
      </p:pic>
      <p:pic>
        <p:nvPicPr>
          <p:cNvPr id="8" name="DAT NC TUOI DEP SAO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687" y="264449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22" y="0"/>
            <a:ext cx="7139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81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18870" y="100948"/>
            <a:ext cx="29811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99973" y="0"/>
            <a:ext cx="86786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</a:p>
          <a:p>
            <a:r>
              <a:rPr lang="en-US" sz="32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32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sao đất nước như bài thơ</a:t>
            </a:r>
            <a:b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32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xanh thấp thoáng bao cách buồm</a:t>
            </a:r>
            <a:b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32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 xanh ôm ấp bao nếp nhà</a:t>
            </a:r>
            <a:b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32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 ấm tiếng ru hời trên cánh nôi tuổi thơ.</a:t>
            </a:r>
            <a:b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Lời 2</a:t>
            </a:r>
            <a:b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mai như cánh chim hải âu</a:t>
            </a:r>
            <a:b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khơi bay khắp muôn phương trời</a:t>
            </a:r>
            <a:b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 yêu tha thiết quê hương này</a:t>
            </a:r>
            <a:endParaRPr lang="en-US" sz="3200" i="1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 tiếng hát ru hời ngày ấu thơ êm</a:t>
            </a:r>
            <a:r>
              <a:rPr lang="en-US" sz="32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endParaRPr lang="en-US" sz="3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84597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04839" y="861455"/>
            <a:ext cx="1792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98964"/>
            <a:ext cx="48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DẠY HÁT(</a:t>
            </a:r>
            <a:r>
              <a:rPr kumimoji="0" lang="en-US" sz="280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vỗ</a:t>
            </a:r>
            <a:r>
              <a:rPr kumimoji="0" lang="en-US" sz="2800" i="1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tay theo phách) </a:t>
            </a:r>
            <a:endParaRPr kumimoji="0" lang="en-US" sz="160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6146" y="4008533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" y="1801686"/>
            <a:ext cx="11923809" cy="1619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52009" y="-42044"/>
            <a:ext cx="1792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8973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4302" y="390172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2" y="0"/>
            <a:ext cx="12192000" cy="3535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16752" y="134983"/>
            <a:ext cx="1704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1232834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3701" y="4378033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" y="0"/>
            <a:ext cx="12124309" cy="39580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132" y="1188720"/>
            <a:ext cx="1867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1+2</a:t>
            </a:r>
          </a:p>
        </p:txBody>
      </p:sp>
    </p:spTree>
    <p:extLst>
      <p:ext uri="{BB962C8B-B14F-4D97-AF65-F5344CB8AC3E}">
        <p14:creationId xmlns:p14="http://schemas.microsoft.com/office/powerpoint/2010/main" val="3837895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2053484" y="1124843"/>
            <a:ext cx="7932941" cy="95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3239" y="417847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670" cy="36837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292" y="134411"/>
            <a:ext cx="1536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1292209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3911" y="504924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336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23892"/>
            <a:ext cx="177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</p:spTree>
    <p:extLst>
      <p:ext uri="{BB962C8B-B14F-4D97-AF65-F5344CB8AC3E}">
        <p14:creationId xmlns:p14="http://schemas.microsoft.com/office/powerpoint/2010/main" val="293080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Office Theme">
  <a:themeElements>
    <a:clrScheme name="Custom 29">
      <a:dk1>
        <a:srgbClr val="000000"/>
      </a:dk1>
      <a:lt1>
        <a:srgbClr val="FFFFFF"/>
      </a:lt1>
      <a:dk2>
        <a:srgbClr val="174B8B"/>
      </a:dk2>
      <a:lt2>
        <a:srgbClr val="FFFF99"/>
      </a:lt2>
      <a:accent1>
        <a:srgbClr val="53C1E3"/>
      </a:accent1>
      <a:accent2>
        <a:srgbClr val="7789D7"/>
      </a:accent2>
      <a:accent3>
        <a:srgbClr val="DA8282"/>
      </a:accent3>
      <a:accent4>
        <a:srgbClr val="F5BB17"/>
      </a:accent4>
      <a:accent5>
        <a:srgbClr val="55CBAC"/>
      </a:accent5>
      <a:accent6>
        <a:srgbClr val="B7A96D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Theme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348</Words>
  <Application>Microsoft Office PowerPoint</Application>
  <PresentationFormat>Widescreen</PresentationFormat>
  <Paragraphs>34</Paragraphs>
  <Slides>20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Tahoma</vt:lpstr>
      <vt:lpstr>Times New Roman</vt:lpstr>
      <vt:lpstr>3_Office Theme</vt:lpstr>
      <vt:lpstr>Default Design</vt:lpstr>
      <vt:lpstr>9_Office Theme</vt:lpstr>
      <vt:lpstr>1_Office Theme</vt:lpstr>
      <vt:lpstr>Default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91</cp:revision>
  <dcterms:created xsi:type="dcterms:W3CDTF">2020-10-25T06:17:09Z</dcterms:created>
  <dcterms:modified xsi:type="dcterms:W3CDTF">2025-03-30T03:58:35Z</dcterms:modified>
</cp:coreProperties>
</file>