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</p:sldMasterIdLst>
  <p:notesMasterIdLst>
    <p:notesMasterId r:id="rId16"/>
  </p:notesMasterIdLst>
  <p:sldIdLst>
    <p:sldId id="372" r:id="rId3"/>
    <p:sldId id="373" r:id="rId4"/>
    <p:sldId id="375" r:id="rId5"/>
    <p:sldId id="376" r:id="rId6"/>
    <p:sldId id="329" r:id="rId7"/>
    <p:sldId id="377" r:id="rId8"/>
    <p:sldId id="330" r:id="rId9"/>
    <p:sldId id="332" r:id="rId10"/>
    <p:sldId id="333" r:id="rId11"/>
    <p:sldId id="334" r:id="rId12"/>
    <p:sldId id="378" r:id="rId13"/>
    <p:sldId id="369" r:id="rId14"/>
    <p:sldId id="3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5D3"/>
    <a:srgbClr val="00182A"/>
    <a:srgbClr val="FC1CDC"/>
    <a:srgbClr val="5C0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2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7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6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83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7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3909D-2B9E-43EC-AB61-0C67111058DD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67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9134EE-D48C-4925-9908-B9AEF568E1B7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8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59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42980-6978-431E-841C-E694CA597E49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61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BD27-314C-442F-BD5A-1F5C6B14D386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8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2FC63-EB87-4557-9CD6-260E9AD7CB9C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0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A1B5E-4F2D-46A9-9214-5DBAFB8FCD5F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3AA35-7693-4095-AC81-2E113FCEEE94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8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824AE-F522-4F2B-8C3C-8186C59409BC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3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D3731-858C-4A0B-BA06-98160DC29256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93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716EB-5C5C-47D0-98AF-EBFFD5225B2F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728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8770D-0525-4082-8AE4-3E337CCD9928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877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E93FBC-F12A-4D1A-8108-357E40F2D806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09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F0E07-A514-4269-9B31-73A7053FE487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4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8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8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5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2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0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8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8" y="1600206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8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8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8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67311-790A-45F6-9D6B-1113FA2D3001}" type="slidenum">
              <a:rPr kumimoji="0" lang="en-US" sz="1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70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004" y="1218260"/>
            <a:ext cx="4726639" cy="5639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61732" y="161273"/>
            <a:ext cx="157280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27 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1459" y="870645"/>
            <a:ext cx="665334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 THUYẾT ÂM 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NHẠC: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ÔN NHẠC CỤ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3486" y="1580017"/>
            <a:ext cx="395415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NHẠC: BÀI 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4" y="0"/>
            <a:ext cx="5185954" cy="1521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53" y="3905794"/>
            <a:ext cx="6315111" cy="27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4463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15774" y="45952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5774" y="3406584"/>
            <a:ext cx="136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9" name="Picture 8" descr="C:\Users\Admin\Desktop\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147670"/>
            <a:ext cx="12192000" cy="1292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Admin\Desktop\2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4434"/>
            <a:ext cx="12192001" cy="134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00117" y="53068"/>
            <a:ext cx="609600" cy="609600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31191" y="33633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0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3" y="1043932"/>
            <a:ext cx="12069527" cy="42857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9" y="2828567"/>
            <a:ext cx="358222" cy="3582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1" y="5226735"/>
            <a:ext cx="358222" cy="35822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89" y="5278191"/>
            <a:ext cx="358222" cy="3582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3" y="5226735"/>
            <a:ext cx="358222" cy="35822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17" y="5226735"/>
            <a:ext cx="358222" cy="3582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51" y="2802840"/>
            <a:ext cx="358222" cy="35822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57" y="2802840"/>
            <a:ext cx="358222" cy="35822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46" y="2733991"/>
            <a:ext cx="358222" cy="358222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22473" y="104992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nhóm vỗ tay theo nhịp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NHAC NEN DOC NHAC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2436" y="6008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1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3" y="1043932"/>
            <a:ext cx="12069527" cy="428571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2473" y="104992"/>
            <a:ext cx="530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nhóm kết hợp gõ đệm theo nhịp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50" y="2744800"/>
            <a:ext cx="482008" cy="5101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961" y="2753290"/>
            <a:ext cx="482008" cy="5101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94" y="2753290"/>
            <a:ext cx="482008" cy="510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61" y="2744800"/>
            <a:ext cx="482008" cy="5101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49" y="5313199"/>
            <a:ext cx="482008" cy="5101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65" y="5277538"/>
            <a:ext cx="482008" cy="5101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64" y="5304798"/>
            <a:ext cx="482008" cy="5101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4" y="5277538"/>
            <a:ext cx="482008" cy="510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43" y="6132886"/>
            <a:ext cx="7651463" cy="7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08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885959" y="118055"/>
            <a:ext cx="7343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nhóm kết hợp sáng tạo động tác vận động cơ thể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 descr="C:\Users\Admin\Desktop\2024-06-20_09410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4" y="1266755"/>
            <a:ext cx="11234057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HAC NEN DOC NHAC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0155" y="313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4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2" y="5085773"/>
            <a:ext cx="1685112" cy="1772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" y="0"/>
            <a:ext cx="3441199" cy="835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73" y="826543"/>
            <a:ext cx="3201196" cy="61462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thành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799" y="1648398"/>
            <a:ext cx="178608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" y="2647146"/>
            <a:ext cx="36375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Nêu từ còn thiếu ở các dấu chấm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1088" y="3326520"/>
            <a:ext cx="130516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2/4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71" y="244965"/>
            <a:ext cx="3371429" cy="63142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32263" y="941173"/>
            <a:ext cx="324319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2/4 có 2 phách trong ô nhịp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62" y="2968387"/>
            <a:ext cx="1066667" cy="1104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29" y="2968387"/>
            <a:ext cx="1123810" cy="11142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40975" y="2762946"/>
            <a:ext cx="449674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 trị trường độ một phách bằng một nốt đen.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75" y="4073149"/>
            <a:ext cx="1095238" cy="12095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59660" y="4206987"/>
            <a:ext cx="5078059" cy="80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Phách thứ nhất là phách mạng,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phách thứ 2 là phách nhẹ.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0" y="4082673"/>
            <a:ext cx="1133333" cy="11428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665186" y="6173889"/>
            <a:ext cx="298992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 vui tươi, trong sáng.</a:t>
            </a:r>
          </a:p>
        </p:txBody>
      </p:sp>
    </p:spTree>
    <p:extLst>
      <p:ext uri="{BB962C8B-B14F-4D97-AF65-F5344CB8AC3E}">
        <p14:creationId xmlns:p14="http://schemas.microsoft.com/office/powerpoint/2010/main" val="2067520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23281 -0.3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1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15482 -0.1932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-967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412 -0.141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70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16068 0.15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76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2" y="5085773"/>
            <a:ext cx="1685112" cy="17722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54" y="266529"/>
            <a:ext cx="3200000" cy="619047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756" y="1"/>
            <a:ext cx="149271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3/4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72404" y="873938"/>
            <a:ext cx="324319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3/4 có 3 phách trong ô nhịp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03" y="2901152"/>
            <a:ext cx="1066667" cy="11047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70" y="2901152"/>
            <a:ext cx="1123810" cy="111428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272404" y="1933016"/>
            <a:ext cx="4031873" cy="832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 thứ nhất là phách mạng,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 thứ 2 và phách thứ 3 là phách nhẹ.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16" y="4005914"/>
            <a:ext cx="1095238" cy="120952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272404" y="3410641"/>
            <a:ext cx="5078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trường độ một phách bằng một nốt đen.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91" y="4015438"/>
            <a:ext cx="1106289" cy="1142857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7046382" y="5434301"/>
            <a:ext cx="344196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3543300" algn="l"/>
              </a:tabLst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 nhịp nhàng, uyển chuyển</a:t>
            </a:r>
          </a:p>
        </p:txBody>
      </p:sp>
    </p:spTree>
    <p:extLst>
      <p:ext uri="{BB962C8B-B14F-4D97-AF65-F5344CB8AC3E}">
        <p14:creationId xmlns:p14="http://schemas.microsoft.com/office/powerpoint/2010/main" val="854096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23281 -0.3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17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0.16992 -0.157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78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526 -0.08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435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022E-16 L 0.16067 0.152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76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6998"/>
            <a:ext cx="6858001" cy="121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2" y="5085773"/>
            <a:ext cx="1685112" cy="1772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1295" y="1275825"/>
            <a:ext cx="96415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 sánh sự giống nhau và khác nhau của nhịp 2/4 và nhịp 3/4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4282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Admin\Desktop\2024-06-20_09410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268"/>
            <a:ext cx="8827162" cy="35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11058" y="537986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Giới thiệu, đọc mẫu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4" y="33453"/>
            <a:ext cx="2033020" cy="8092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82753" y="11150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940526" y="3606604"/>
            <a:ext cx="7367451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84807" y="3401031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69317" y="4953500"/>
            <a:ext cx="7764538" cy="39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64517" y="4993436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8093" y="961151"/>
            <a:ext cx="4988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 ô nhịp, hình nốt đơn, nốt đen, nốt trắng chấm dôi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6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Admin\Desktop\2024-06-20_09410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94" y="0"/>
            <a:ext cx="5878286" cy="2526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339771"/>
            <a:ext cx="6609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>
                <a:solidFill>
                  <a:srgbClr val="242021"/>
                </a:solidFill>
                <a:latin typeface="MinionPro-It" panose="0204050305030609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Bài đọc nhạc viết ở nhịp</a:t>
            </a:r>
            <a:r>
              <a:rPr lang="en-US" sz="2000" i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>
                <a:solidFill>
                  <a:srgbClr val="242021"/>
                </a:solidFill>
                <a:latin typeface="MinionPro-It" panose="0204050305030609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gì? Có điểm gì khác nhau: cao độ có lặp</a:t>
            </a:r>
            <a:r>
              <a:rPr lang="en-US" sz="2000" i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>
                <a:solidFill>
                  <a:srgbClr val="242021"/>
                </a:solidFill>
                <a:latin typeface="MinionPro-It" panose="0204050305030609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 không? hình tiết tấu của khuông nhạc</a:t>
            </a:r>
            <a:r>
              <a:rPr lang="en-US" sz="2000" i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i="1">
                <a:solidFill>
                  <a:srgbClr val="242021"/>
                </a:solidFill>
                <a:latin typeface="MinionPro-It" panose="0204050305030609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 nhất và khuông nhạc thứ hai giống hay</a:t>
            </a:r>
            <a:r>
              <a:rPr lang="en-US" sz="2000" i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 nhau?..</a:t>
            </a:r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95794" y="2526202"/>
            <a:ext cx="12096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Nhịp ¾ có âm hình tiết tấu giống nhau, ô nhịp 3,4 khác ô nhịp 7.,8. Cao độ ô nhịp 1,2 và 3,4 có lặp lại.</a:t>
            </a:r>
            <a:r>
              <a:rPr lang="en-US" i="1">
                <a:solidFill>
                  <a:srgbClr val="242021"/>
                </a:solidFill>
                <a:latin typeface="MinionPro-It" panose="0204050305030609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tiết tấu của khuông nhạc</a:t>
            </a:r>
            <a:r>
              <a:rPr lang="en-US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>
                <a:solidFill>
                  <a:srgbClr val="242021"/>
                </a:solidFill>
                <a:latin typeface="MinionPro-It" panose="0204050305030609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 nhất và khuông nhạc thứ hai giống nhau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896" y="5206342"/>
            <a:ext cx="784206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Bài đọc nhạc viết ở nhịp 3/4 đọc nhịp nhàng hay đọc mạnh mẽ? Tại sao?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93" y="4070919"/>
            <a:ext cx="985810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Bài đọc nhạc viết ở nhịp nào? Khi đọc cần nhấn mạnh vào phách thứ mấy ở mỗi ô nhịp? Tại sao?</a:t>
            </a:r>
            <a:endParaRPr lang="en-US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490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uyen cao doDRMFSLS ĐỐ-2CHI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9974" y="3003394"/>
            <a:ext cx="609600" cy="609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64774" y="0"/>
            <a:ext cx="300504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Đọc gam Đô trưởng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" y="869795"/>
            <a:ext cx="12063451" cy="1248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4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8289" y="82709"/>
            <a:ext cx="367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Gõ hoặc vỗ tay theo tiết tấu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6" name="Picture 5" descr="C:\Users\Admin\Desktop\2024-06-20_09410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0" y="1136469"/>
            <a:ext cx="11699800" cy="2552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01552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555"/>
            <a:ext cx="12192000" cy="3000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90" y="4756746"/>
            <a:ext cx="3049383" cy="2101254"/>
          </a:xfrm>
          <a:prstGeom prst="rect">
            <a:avLst/>
          </a:prstGeom>
        </p:spPr>
      </p:pic>
      <p:pic>
        <p:nvPicPr>
          <p:cNvPr id="7" name="Picture 6" descr="C:\Users\Admin\Desktop\2024-06-20_09410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" y="0"/>
            <a:ext cx="12152673" cy="45066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4102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tên và chỉ các nốt trong bài</a:t>
            </a:r>
          </a:p>
        </p:txBody>
      </p:sp>
    </p:spTree>
    <p:extLst>
      <p:ext uri="{BB962C8B-B14F-4D97-AF65-F5344CB8AC3E}">
        <p14:creationId xmlns:p14="http://schemas.microsoft.com/office/powerpoint/2010/main" val="109165796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344</Words>
  <Application>Microsoft Office PowerPoint</Application>
  <PresentationFormat>Widescreen</PresentationFormat>
  <Paragraphs>36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MinionPro-It</vt:lpstr>
      <vt:lpstr>Tahoma</vt:lpstr>
      <vt:lpstr>Times New Roman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192</cp:revision>
  <dcterms:created xsi:type="dcterms:W3CDTF">2022-07-19T08:03:09Z</dcterms:created>
  <dcterms:modified xsi:type="dcterms:W3CDTF">2025-03-23T14:43:29Z</dcterms:modified>
</cp:coreProperties>
</file>