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10" r:id="rId4"/>
  </p:sldMasterIdLst>
  <p:notesMasterIdLst>
    <p:notesMasterId r:id="rId9"/>
  </p:notesMasterIdLst>
  <p:sldIdLst>
    <p:sldId id="261" r:id="rId5"/>
    <p:sldId id="293" r:id="rId6"/>
    <p:sldId id="305" r:id="rId7"/>
    <p:sldId id="2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4701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D83D5D-4F08-4A5F-9FBD-A2255F57EA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4411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C87A-23D2-41C9-8638-66AE980303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76988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DADF-3A0D-40BE-9D58-A2427267C6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0720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90CB5-2FFF-4876-A874-849A4C4337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2670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8F3C3-0447-4D84-ADAD-5C88439F5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94367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5508-6C1D-441C-B432-288206720F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0601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B0DB2-C0FF-4266-ABE1-213EB3AF6B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2486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15C5-9661-4D06-A75A-BF1D21731A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55019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450C-D04F-4FF3-872A-B37C4CE38A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2202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68DD8-88AD-428C-BBF0-6EBE74D39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17842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98CD2-F223-49AD-AAB6-C25B4564A3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00020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FE8F5-34E5-4308-AB80-2C1E8E140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87478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29299-8C71-43CC-99AD-AEDBC557FD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0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894579" y="1696876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Dân ca Pháp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974"/>
            <a:ext cx="6088566" cy="2827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6" y="2297151"/>
            <a:ext cx="6103434" cy="4560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27" y="1141543"/>
            <a:ext cx="1518421" cy="830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48" y="185507"/>
            <a:ext cx="566215" cy="4795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55469" y="1192014"/>
            <a:ext cx="5941219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CHIM NON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8393" y="423511"/>
            <a:ext cx="2048564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0054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7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836502" y="129941"/>
            <a:ext cx="1723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82" y="2638004"/>
            <a:ext cx="4517885" cy="419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0"/>
          <a:stretch/>
        </p:blipFill>
        <p:spPr>
          <a:xfrm>
            <a:off x="59468" y="4143122"/>
            <a:ext cx="7598214" cy="2693208"/>
          </a:xfrm>
          <a:prstGeom prst="rect">
            <a:avLst/>
          </a:prstGeom>
        </p:spPr>
      </p:pic>
      <p:pic>
        <p:nvPicPr>
          <p:cNvPr id="11" name="NGHE MAU CON C NP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773" y="319094"/>
            <a:ext cx="551428" cy="538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B81638-16B1-9B7A-82A2-B38B023954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61"/>
          <a:stretch/>
        </p:blipFill>
        <p:spPr>
          <a:xfrm>
            <a:off x="161840" y="129940"/>
            <a:ext cx="8035392" cy="40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0" y="673451"/>
            <a:ext cx="10827143" cy="19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6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00651" y="1449389"/>
            <a:ext cx="1997075" cy="1089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>
                <a:solidFill>
                  <a:srgbClr val="FF0000"/>
                </a:solidFill>
                <a:latin typeface="Tahoma"/>
              </a:rPr>
              <a:t>HÁT 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9" y="1278090"/>
            <a:ext cx="2288567" cy="1522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81" y="1063476"/>
            <a:ext cx="2283451" cy="1519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25" y="2805040"/>
            <a:ext cx="1577564" cy="130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82" y="2726337"/>
            <a:ext cx="1215596" cy="130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5429250" y="3241675"/>
            <a:ext cx="1473200" cy="738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  <a:latin typeface="Tahoma"/>
              </a:rPr>
              <a:t>HÁT NHỎ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47" y="4683702"/>
            <a:ext cx="1343235" cy="867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53" y="4607835"/>
            <a:ext cx="1145732" cy="765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5577682" y="4703812"/>
            <a:ext cx="117633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  <a:latin typeface="Tahoma"/>
              </a:rPr>
              <a:t>HÁT THẦM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7569"/>
            <a:ext cx="11508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TRÒ CHƠI: HÁT TO-NHỎ-HÁT THẦM: Bàn tay để rộng hát to, để gần nha hát nhỏ, để sát nhau hát thầm</a:t>
            </a:r>
          </a:p>
        </p:txBody>
      </p:sp>
      <p:pic>
        <p:nvPicPr>
          <p:cNvPr id="17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53" y="5613733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575720" y="-13877"/>
            <a:ext cx="549701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HOẠT ĐỘNG VẬN DỤNG SÁNG TẠO</a:t>
            </a:r>
            <a:endParaRPr lang="en-US" sz="2400" b="1" ker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881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51</Words>
  <Application>Microsoft Office PowerPoint</Application>
  <PresentationFormat>Widescreen</PresentationFormat>
  <Paragraphs>9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Tahoma</vt:lpstr>
      <vt:lpstr>Times New Roman</vt:lpstr>
      <vt:lpstr>Wingdings</vt:lpstr>
      <vt:lpstr>Textured</vt:lpstr>
      <vt:lpstr>1_Textured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43</cp:revision>
  <dcterms:created xsi:type="dcterms:W3CDTF">2022-07-19T08:03:09Z</dcterms:created>
  <dcterms:modified xsi:type="dcterms:W3CDTF">2025-03-23T14:37:05Z</dcterms:modified>
</cp:coreProperties>
</file>