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2"/>
    <p:sldId id="261" r:id="rId3"/>
    <p:sldId id="283" r:id="rId4"/>
    <p:sldId id="27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3" autoAdjust="0"/>
  </p:normalViewPr>
  <p:slideViewPr>
    <p:cSldViewPr>
      <p:cViewPr varScale="1">
        <p:scale>
          <a:sx n="61" d="100"/>
          <a:sy n="61" d="100"/>
        </p:scale>
        <p:origin x="8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60400" y="776264"/>
            <a:ext cx="11271200" cy="5080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914400" y="68352"/>
            <a:ext cx="2133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444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67000" y="889000"/>
            <a:ext cx="43498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3056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143600" y="1603401"/>
            <a:ext cx="3651200" cy="949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 rot="10800000" flipV="1">
            <a:off x="838200" y="71170"/>
            <a:ext cx="3048000" cy="559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ĐỌC LỜI CA</a:t>
            </a:r>
            <a:endParaRPr lang="en-US" sz="2800" spc="-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78000" y="1921000"/>
            <a:ext cx="10870800" cy="9411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4114800" y="762000"/>
            <a:ext cx="3688497" cy="6208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32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7063134" y="1252842"/>
            <a:ext cx="3417833" cy="8436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Quỳnh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Hợp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Thị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Mai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3" descr="D:\GIÁO ÁN 1 2020-2021\HÌNH SOẠN GIÁO ÁN\Học hát\CAY GIA ĐÌNH\4.png">
            <a:extLst>
              <a:ext uri="{FF2B5EF4-FFF2-40B4-BE49-F238E27FC236}">
                <a16:creationId xmlns:a16="http://schemas.microsoft.com/office/drawing/2014/main" id="{392F409D-E782-F0AC-653B-87C0626D292A}"/>
              </a:ext>
            </a:extLst>
          </p:cNvPr>
          <p:cNvPicPr/>
          <p:nvPr/>
        </p:nvPicPr>
        <p:blipFill rotWithShape="1">
          <a:blip r:embed="rId3"/>
          <a:srcRect t="1768"/>
          <a:stretch/>
        </p:blipFill>
        <p:spPr>
          <a:xfrm>
            <a:off x="457200" y="4324684"/>
            <a:ext cx="11378600" cy="2834784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9EED9-08E0-606D-332E-99D1B1387EE3}"/>
              </a:ext>
            </a:extLst>
          </p:cNvPr>
          <p:cNvSpPr txBox="1"/>
          <p:nvPr/>
        </p:nvSpPr>
        <p:spPr>
          <a:xfrm>
            <a:off x="1579417" y="2195201"/>
            <a:ext cx="90331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Hoa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Quả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ngọt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con.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Lá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cành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bố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đan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che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bóng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tròn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gốc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Rễ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ôm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đất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Rễ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bền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gốc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vững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đời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thêm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34012" y="515195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23428" y="391752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575082" y="39271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43000" y="3943273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731625" y="2525769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9651" y="5124585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179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6456963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524957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4778" y="3940541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  <p:pic>
        <p:nvPicPr>
          <p:cNvPr id="26" name="Picture 2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525B5C9-02A9-937D-B0E7-FB09F51CCF2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737222" y="6456962"/>
            <a:ext cx="432800" cy="353953"/>
          </a:xfrm>
          <a:prstGeom prst="rect">
            <a:avLst/>
          </a:prstGeom>
          <a:ln w="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1097143" y="159452"/>
            <a:ext cx="598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HÁT KẾT HỢP</a:t>
            </a:r>
            <a:r>
              <a:rPr lang="vi-VN" sz="2400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VỖ TAY THEO NHỊP</a:t>
            </a:r>
            <a:endParaRPr lang="en-US" sz="2400" spc="-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71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952400" y="17755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Vận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dụng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sáng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tạo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:</a:t>
            </a:r>
            <a:endParaRPr lang="en-US" sz="3333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3000400" y="809801"/>
            <a:ext cx="63500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539600" y="1444600"/>
            <a:ext cx="4842000" cy="873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905000" y="2843400"/>
            <a:ext cx="8610600" cy="288760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841600" y="2397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4111600" y="29014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619600" y="3191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7128000" y="2794201"/>
            <a:ext cx="1190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8477200" y="23178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8013</TotalTime>
  <Words>103</Words>
  <Application>Microsoft Office PowerPoint</Application>
  <PresentationFormat>Widescreen</PresentationFormat>
  <Paragraphs>24</Paragraphs>
  <Slides>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653</cp:revision>
  <dcterms:created xsi:type="dcterms:W3CDTF">2010-04-30T20:19:48Z</dcterms:created>
  <dcterms:modified xsi:type="dcterms:W3CDTF">2025-03-23T14:29:50Z</dcterms:modified>
  <dc:language>en-US</dc:language>
</cp:coreProperties>
</file>