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Lst>
  <p:notesMasterIdLst>
    <p:notesMasterId r:id="rId11"/>
  </p:notesMasterIdLst>
  <p:sldIdLst>
    <p:sldId id="289" r:id="rId3"/>
    <p:sldId id="290" r:id="rId4"/>
    <p:sldId id="291" r:id="rId5"/>
    <p:sldId id="292" r:id="rId6"/>
    <p:sldId id="301" r:id="rId7"/>
    <p:sldId id="302" r:id="rId8"/>
    <p:sldId id="304" r:id="rId9"/>
    <p:sldId id="30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9" d="100"/>
          <a:sy n="79" d="100"/>
        </p:scale>
        <p:origin x="1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223495" y="3168631"/>
            <a:ext cx="4200381" cy="492122"/>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a:t>
            </a:r>
            <a:r>
              <a:rPr lang="vi-VN"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TUỔI THƠ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khát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 ƯỚC MƠ HỒNG</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3 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đôi vận động theo nhịp 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279</Words>
  <Application>Microsoft Office PowerPoint</Application>
  <PresentationFormat>Widescreen</PresentationFormat>
  <Paragraphs>18</Paragraphs>
  <Slides>8</Slides>
  <Notes>2</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#9Slide05 Dancing Script</vt:lpstr>
      <vt:lpstr>Arial</vt:lpstr>
      <vt:lpstr>Calibri</vt:lpstr>
      <vt:lpstr>Times New Roman</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53</cp:revision>
  <dcterms:created xsi:type="dcterms:W3CDTF">2022-04-04T11:47:32Z</dcterms:created>
  <dcterms:modified xsi:type="dcterms:W3CDTF">2025-03-02T14:54:42Z</dcterms:modified>
</cp:coreProperties>
</file>