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300" r:id="rId3"/>
    <p:sldId id="302" r:id="rId4"/>
    <p:sldId id="304" r:id="rId5"/>
    <p:sldId id="311" r:id="rId6"/>
    <p:sldId id="31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0"/>
    <a:srgbClr val="E3F4F5"/>
    <a:srgbClr val="CCFFFF"/>
    <a:srgbClr val="C2E5E8"/>
    <a:srgbClr val="95D2D7"/>
    <a:srgbClr val="6AB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79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090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6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3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8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449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0"/>
            <a:ext cx="573544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" y="2825"/>
            <a:ext cx="64565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6249" y="1286895"/>
            <a:ext cx="6456556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HÁT 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 MÃI TUỔI THƠ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4013" y="510139"/>
            <a:ext cx="265271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23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48" y="1518"/>
            <a:ext cx="1518421" cy="83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39" y="-30412"/>
            <a:ext cx="3907965" cy="12124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61154" y="1950504"/>
            <a:ext cx="3071550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và Lời: Bùi Anh Tôn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1378226"/>
            <a:ext cx="5735444" cy="5479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226"/>
            <a:ext cx="6456556" cy="5479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0021" y="182879"/>
            <a:ext cx="57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 động hình thành kiến thức mới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6906" y="649273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thiệu tác giả, tác phẩm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505" y="1222408"/>
            <a:ext cx="6351433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 sĩ Bùi Anh Tôn sinh năm 1962 tại Sơn Tây – Hà Nội, quê quán Thành Phố Thái Bình, hiện là chuyên viên phụ trách Bộ môn Âm nhạc thuộc Sở Giáo dục và Đào tạo Thành phố Hồ Chí Minh.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https://hopamviet.vn/assets/images/composers/bui_anh_t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39" y="567066"/>
            <a:ext cx="2833760" cy="342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269506" y="3021836"/>
            <a:ext cx="6266047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hát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 mãi tuổi thơ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bài hát có sắc thái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 tươi thể hiện thiên nhiên hòa chung vui với các bạn nhỏ đang có 1 tuổi thơ đẹp trong đó có tình bạn thiết tha được sự yêu thương của thầy cô</a:t>
            </a:r>
          </a:p>
        </p:txBody>
      </p:sp>
    </p:spTree>
    <p:extLst>
      <p:ext uri="{BB962C8B-B14F-4D97-AF65-F5344CB8AC3E}">
        <p14:creationId xmlns:p14="http://schemas.microsoft.com/office/powerpoint/2010/main" val="340229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0"/>
            <a:ext cx="573544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55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3477" y="471637"/>
            <a:ext cx="3051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lời 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7655" y="1366787"/>
            <a:ext cx="7324825" cy="328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hát 1: Nắng lên rồi ... môi xinh.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hát 2: Gió rung cây ... điệu múa.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hát 3: Tuổi thơ ơi ... muôn khúc ca.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hát 4: Còn mãi mãi ... thiết tha.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câu lời 2 như lời 1.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1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0"/>
            <a:ext cx="5735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55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5" y="409639"/>
            <a:ext cx="9660835" cy="3336323"/>
          </a:xfrm>
          <a:prstGeom prst="rect">
            <a:avLst/>
          </a:prstGeom>
        </p:spPr>
      </p:pic>
      <p:pic>
        <p:nvPicPr>
          <p:cNvPr id="8" name="DEP MAI TUOI THO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3779" y="4132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5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56" y="0"/>
            <a:ext cx="5735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55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8" y="391862"/>
            <a:ext cx="9240253" cy="3477176"/>
          </a:xfrm>
          <a:prstGeom prst="rect">
            <a:avLst/>
          </a:prstGeom>
        </p:spPr>
      </p:pic>
      <p:pic>
        <p:nvPicPr>
          <p:cNvPr id="8" name="DEP MAI TUOI THO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151" y="3869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178</Words>
  <Application>Microsoft Office PowerPoint</Application>
  <PresentationFormat>Widescreen</PresentationFormat>
  <Paragraphs>13</Paragraphs>
  <Slides>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103</cp:revision>
  <dcterms:created xsi:type="dcterms:W3CDTF">2022-04-03T11:00:56Z</dcterms:created>
  <dcterms:modified xsi:type="dcterms:W3CDTF">2025-03-02T14:49:54Z</dcterms:modified>
</cp:coreProperties>
</file>