
<file path=[Content_Types].xml><?xml version="1.0" encoding="utf-8"?>
<Types xmlns="http://schemas.openxmlformats.org/package/2006/content-types">
  <Default Extension="fntdata" ContentType="application/x-fontdata"/>
  <Default Extension="jfif" ContentType="image/jpeg"/>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572" r:id="rId2"/>
    <p:sldId id="549" r:id="rId3"/>
    <p:sldId id="528" r:id="rId4"/>
    <p:sldId id="579" r:id="rId5"/>
    <p:sldId id="557" r:id="rId6"/>
  </p:sldIdLst>
  <p:sldSz cx="12192000" cy="6858000"/>
  <p:notesSz cx="6858000" cy="9144000"/>
  <p:embeddedFontLst>
    <p:embeddedFont>
      <p:font typeface="Tahoma" panose="020B0604030504040204" pitchFamily="34" charset="0"/>
      <p:regular r:id="rId8"/>
      <p:bold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9900"/>
    <a:srgbClr val="00CC00"/>
    <a:srgbClr val="000066"/>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654" autoAdjust="0"/>
  </p:normalViewPr>
  <p:slideViewPr>
    <p:cSldViewPr snapToGrid="0">
      <p:cViewPr varScale="1">
        <p:scale>
          <a:sx n="79" d="100"/>
          <a:sy n="79" d="100"/>
        </p:scale>
        <p:origin x="18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8246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43394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95541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8446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5989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38280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80100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59662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73362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20495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t>3/2/2025</a:t>
            </a:fld>
            <a:endParaRPr lang="en-US"/>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63789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t>3/2/2025</a:t>
            </a:fld>
            <a:endParaRPr lang="en-US"/>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t>‹#›</a:t>
            </a:fld>
            <a:endParaRPr lang="en-US"/>
          </a:p>
        </p:txBody>
      </p:sp>
    </p:spTree>
    <p:extLst>
      <p:ext uri="{BB962C8B-B14F-4D97-AF65-F5344CB8AC3E}">
        <p14:creationId xmlns:p14="http://schemas.microsoft.com/office/powerpoint/2010/main" val="218683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6257109" cy="6850745"/>
          </a:xfrm>
        </p:spPr>
      </p:pic>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257108" y="-1"/>
            <a:ext cx="5934891" cy="68507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417" y="4264298"/>
            <a:ext cx="2546478" cy="25864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224" y="2831976"/>
            <a:ext cx="2349264" cy="377795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655506" cy="1332411"/>
          </a:xfrm>
          <a:prstGeom prst="rect">
            <a:avLst/>
          </a:prstGeom>
        </p:spPr>
      </p:pic>
      <p:sp>
        <p:nvSpPr>
          <p:cNvPr id="14" name="Rectangle 13"/>
          <p:cNvSpPr/>
          <p:nvPr/>
        </p:nvSpPr>
        <p:spPr>
          <a:xfrm>
            <a:off x="1672046" y="199877"/>
            <a:ext cx="8569235" cy="1366528"/>
          </a:xfrm>
          <a:prstGeom prst="rect">
            <a:avLst/>
          </a:prstGeom>
        </p:spPr>
        <p:txBody>
          <a:bodyPr wrap="square">
            <a:spAutoFit/>
          </a:bodyPr>
          <a:lstStyle/>
          <a:p>
            <a:pPr>
              <a:lnSpc>
                <a:spcPct val="115000"/>
              </a:lnSpc>
              <a:spcAft>
                <a:spcPts val="0"/>
              </a:spcAft>
            </a:pPr>
            <a:r>
              <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Học hát </a:t>
            </a:r>
            <a:r>
              <a:rPr lang="en-US" sz="36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Tuổi hồng ơi</a:t>
            </a:r>
            <a:endPar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p:cNvSpPr/>
          <p:nvPr/>
        </p:nvSpPr>
        <p:spPr>
          <a:xfrm>
            <a:off x="6281269" y="25961"/>
            <a:ext cx="1856277" cy="678327"/>
          </a:xfrm>
          <a:prstGeom prst="rect">
            <a:avLst/>
          </a:prstGeom>
        </p:spPr>
        <p:txBody>
          <a:bodyPr wrap="none">
            <a:spAutoFit/>
          </a:bodyPr>
          <a:lstStyle/>
          <a:p>
            <a:pPr algn="ctr">
              <a:lnSpc>
                <a:spcPct val="115000"/>
              </a:lnSpc>
              <a:spcAft>
                <a:spcPts val="0"/>
              </a:spcAft>
            </a:pPr>
            <a:r>
              <a:rPr lang="en-US" sz="36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TIẾT 23</a:t>
            </a:r>
            <a:endParaRPr 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p:cNvSpPr/>
          <p:nvPr/>
        </p:nvSpPr>
        <p:spPr>
          <a:xfrm>
            <a:off x="3706895" y="1650495"/>
            <a:ext cx="8389312" cy="446276"/>
          </a:xfrm>
          <a:prstGeom prst="rect">
            <a:avLst/>
          </a:prstGeom>
        </p:spPr>
        <p:txBody>
          <a:bodyPr wrap="square">
            <a:spAutoFit/>
          </a:bodyPr>
          <a:lstStyle/>
          <a:p>
            <a:pPr>
              <a:lnSpc>
                <a:spcPct val="115000"/>
              </a:lnSpc>
              <a:spcAft>
                <a:spcPts val="0"/>
              </a:spcAft>
            </a:pPr>
            <a:r>
              <a:rPr lang="en-US" sz="2000"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Nhạc và lời: Nguyễn Công Minh</a:t>
            </a:r>
            <a:endParaRPr lang="en-US" sz="28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2556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44102" y="125089"/>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Khám</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phá</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24" y="0"/>
            <a:ext cx="1949200" cy="1025654"/>
          </a:xfrm>
          <a:prstGeom prst="rect">
            <a:avLst/>
          </a:prstGeom>
        </p:spPr>
      </p:pic>
      <p:sp>
        <p:nvSpPr>
          <p:cNvPr id="11" name="Rectangle 10"/>
          <p:cNvSpPr/>
          <p:nvPr/>
        </p:nvSpPr>
        <p:spPr>
          <a:xfrm>
            <a:off x="9211421" y="125089"/>
            <a:ext cx="1431802" cy="483017"/>
          </a:xfrm>
          <a:prstGeom prst="rect">
            <a:avLst/>
          </a:prstGeom>
        </p:spPr>
        <p:txBody>
          <a:bodyPr wrap="none">
            <a:spAutoFit/>
          </a:bodyPr>
          <a:lstStyle/>
          <a:p>
            <a:pPr>
              <a:lnSpc>
                <a:spcPct val="115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Giới thiệu</a:t>
            </a:r>
          </a:p>
        </p:txBody>
      </p:sp>
      <p:sp>
        <p:nvSpPr>
          <p:cNvPr id="2" name="Rectangle 1"/>
          <p:cNvSpPr/>
          <p:nvPr/>
        </p:nvSpPr>
        <p:spPr>
          <a:xfrm>
            <a:off x="154152" y="1025654"/>
            <a:ext cx="11861073" cy="35587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800"/>
              </a:spcAft>
            </a:pPr>
            <a:r>
              <a:rPr lang="vi-VN" sz="240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6600FF"/>
                </a:solidFill>
                <a:latin typeface="Times New Roman" panose="02020603050405020304" pitchFamily="18" charset="0"/>
                <a:ea typeface="Arial" panose="020B0604020202020204" pitchFamily="34" charset="0"/>
                <a:cs typeface="Times New Roman" panose="02020603050405020304" pitchFamily="18" charset="0"/>
              </a:rPr>
              <a:t>Nguyễn Công Minh là nhạc sĩ trẻ sinh năm 1998 tại Hà Nội. Anh học tại ngành Báo chí Viện Đào tạo Báo chí và Truyền thông, trường Đại học Khoa học xã hội và Nhân văn, Đại học Quốc gia Hà Nội.</a:t>
            </a:r>
          </a:p>
          <a:p>
            <a:pPr algn="just">
              <a:lnSpc>
                <a:spcPct val="115000"/>
              </a:lnSpc>
              <a:spcAft>
                <a:spcPts val="800"/>
              </a:spcAft>
            </a:pPr>
            <a:r>
              <a:rPr lang="en-US" sz="2400">
                <a:solidFill>
                  <a:srgbClr val="6600FF"/>
                </a:solidFill>
                <a:latin typeface="Times New Roman" panose="02020603050405020304" pitchFamily="18" charset="0"/>
                <a:ea typeface="Arial" panose="020B0604020202020204" pitchFamily="34" charset="0"/>
                <a:cs typeface="Times New Roman" panose="02020603050405020304" pitchFamily="18" charset="0"/>
              </a:rPr>
              <a:t>+ Với niềm đam mê về âm nhạc, anh đã tự học và sáng tác một số ca khúc được nhiều người yêu thích như: Mùa nắng vừa qua, Là em, Hà Nội và em và các ca khúc viết cho thiếu nhi như: Bước chân của em, Trăng sáng soi, Đến giờ cơm, Tuổi hồng ơi…</a:t>
            </a:r>
            <a:r>
              <a:rPr lang="vi-VN" sz="240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Bài hát Tình bạn tuổi thơ có sắc thái vui tươi, tiết tấu bài hơi nhanh có nội dung tình bạn tuổi thơ đẹp của các bạn học sinh thật thơ mộng dừ xa nhau nhưng kỷ niệm vẫn đong đầy</a:t>
            </a:r>
            <a:endParaRPr lang="en-US" sz="2400">
              <a:solidFill>
                <a:srgbClr val="6600FF"/>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6337823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Text Box 47"/>
          <p:cNvSpPr txBox="1">
            <a:spLocks noChangeArrowheads="1"/>
          </p:cNvSpPr>
          <p:nvPr/>
        </p:nvSpPr>
        <p:spPr bwMode="auto">
          <a:xfrm>
            <a:off x="318540" y="85551"/>
            <a:ext cx="4238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spcBef>
                <a:spcPct val="50000"/>
              </a:spcBef>
            </a:pPr>
            <a:r>
              <a:rPr lang="en-US" sz="2800" dirty="0">
                <a:latin typeface="Times New Roman" panose="02020603050405020304" pitchFamily="18" charset="0"/>
                <a:cs typeface="Times New Roman" panose="02020603050405020304" pitchFamily="18" charset="0"/>
              </a:rPr>
              <a:t>Đọc lời ca</a:t>
            </a:r>
          </a:p>
        </p:txBody>
      </p:sp>
      <p:sp>
        <p:nvSpPr>
          <p:cNvPr id="3" name="Rectangle 2"/>
          <p:cNvSpPr/>
          <p:nvPr/>
        </p:nvSpPr>
        <p:spPr>
          <a:xfrm>
            <a:off x="117567" y="726337"/>
            <a:ext cx="12074434" cy="2382191"/>
          </a:xfrm>
          <a:prstGeom prst="rect">
            <a:avLst/>
          </a:prstGeom>
        </p:spPr>
        <p:txBody>
          <a:bodyPr wrap="square">
            <a:spAutoFit/>
          </a:bodyPr>
          <a:lstStyle/>
          <a:p>
            <a:pPr>
              <a:lnSpc>
                <a:spcPct val="115000"/>
              </a:lnSpc>
              <a:spcAft>
                <a:spcPts val="800"/>
              </a:spcAft>
            </a:pPr>
            <a:r>
              <a:rPr lang="vi-VN"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Câu hát 1: Bình minh lên ... ánh dương chan hoà em tới trường.</a:t>
            </a:r>
            <a:endParaRPr lang="en-US" sz="28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vi-VN"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Câu hát 2: Tuổi hồng ơi ... mến thương ôi tuổi thần tiên.</a:t>
            </a:r>
            <a:endParaRPr lang="en-US" sz="28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vi-VN"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Câu hát 3: Tuổi hồng ơi ... êm đềm như những áng mây.</a:t>
            </a:r>
            <a:endParaRPr lang="en-US" sz="28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vi-VN"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Câu hát 4: Và em sẽ tô hồng thêm bao ước mơ ... thiết tha tuổi hồng mến thương</a:t>
            </a:r>
            <a:endParaRPr lang="en-US" sz="28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ext Box 47"/>
          <p:cNvSpPr txBox="1">
            <a:spLocks noChangeArrowheads="1"/>
          </p:cNvSpPr>
          <p:nvPr/>
        </p:nvSpPr>
        <p:spPr bwMode="auto">
          <a:xfrm>
            <a:off x="4833935" y="0"/>
            <a:ext cx="13578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spcBef>
                <a:spcPct val="50000"/>
              </a:spcBef>
            </a:pPr>
            <a:r>
              <a:rPr lang="en-US" sz="2800">
                <a:latin typeface="Times New Roman" panose="02020603050405020304" pitchFamily="18" charset="0"/>
                <a:cs typeface="Times New Roman" panose="02020603050405020304" pitchFamily="18" charset="0"/>
              </a:rPr>
              <a:t>Lời 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94088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94519" y="0"/>
            <a:ext cx="1577528"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Lời 1</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1922" y="0"/>
            <a:ext cx="5777070" cy="6858000"/>
          </a:xfrm>
          <a:prstGeom prst="rect">
            <a:avLst/>
          </a:prstGeom>
        </p:spPr>
      </p:pic>
      <p:pic>
        <p:nvPicPr>
          <p:cNvPr id="3" name="lời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48402" y="1261019"/>
            <a:ext cx="609600" cy="609600"/>
          </a:xfrm>
          <a:prstGeom prst="rect">
            <a:avLst/>
          </a:prstGeom>
        </p:spPr>
      </p:pic>
    </p:spTree>
    <p:extLst>
      <p:ext uri="{BB962C8B-B14F-4D97-AF65-F5344CB8AC3E}">
        <p14:creationId xmlns:p14="http://schemas.microsoft.com/office/powerpoint/2010/main" val="4125055533"/>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5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16398" y="2573383"/>
            <a:ext cx="6508253"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Hát kết hợp vỗ tay theo nhịp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069" y="0"/>
            <a:ext cx="5813404" cy="6858000"/>
          </a:xfrm>
          <a:prstGeom prst="rect">
            <a:avLst/>
          </a:prstGeom>
        </p:spPr>
      </p:pic>
      <p:pic>
        <p:nvPicPr>
          <p:cNvPr id="7" name="Picture 6" descr="C:\Users\Admin\Desktop\2024-06-19_12123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6259069" cy="2335712"/>
          </a:xfrm>
          <a:prstGeom prst="rect">
            <a:avLst/>
          </a:prstGeom>
          <a:noFill/>
          <a:ln>
            <a:noFill/>
          </a:ln>
        </p:spPr>
      </p:pic>
      <p:pic>
        <p:nvPicPr>
          <p:cNvPr id="5" name="Tuổi hồng ơi karaoke lớp 5. Kết nối tri thứ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88036" y="3311888"/>
            <a:ext cx="609600" cy="609600"/>
          </a:xfrm>
          <a:prstGeom prst="rect">
            <a:avLst/>
          </a:prstGeom>
        </p:spPr>
      </p:pic>
    </p:spTree>
    <p:extLst>
      <p:ext uri="{BB962C8B-B14F-4D97-AF65-F5344CB8AC3E}">
        <p14:creationId xmlns:p14="http://schemas.microsoft.com/office/powerpoint/2010/main" val="127859846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55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3938</TotalTime>
  <Words>264</Words>
  <Application>Microsoft Office PowerPoint</Application>
  <PresentationFormat>Widescreen</PresentationFormat>
  <Paragraphs>16</Paragraphs>
  <Slides>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Tahoma</vt:lpstr>
      <vt:lpstr>Calibri</vt:lpstr>
      <vt:lpstr>Calibri Light</vt:lpstr>
      <vt:lpstr>Times New Roman</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Hello</cp:lastModifiedBy>
  <cp:revision>557</cp:revision>
  <dcterms:created xsi:type="dcterms:W3CDTF">2020-08-30T12:35:12Z</dcterms:created>
  <dcterms:modified xsi:type="dcterms:W3CDTF">2025-03-02T14:07:09Z</dcterms:modified>
</cp:coreProperties>
</file>