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"/>
  </p:notesMasterIdLst>
  <p:sldIdLst>
    <p:sldId id="295" r:id="rId2"/>
    <p:sldId id="296" r:id="rId3"/>
    <p:sldId id="300" r:id="rId4"/>
    <p:sldId id="301" r:id="rId5"/>
    <p:sldId id="30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1999" y="1570101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2927" y="726721"/>
            <a:ext cx="1648208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80" y="2346989"/>
            <a:ext cx="7762009" cy="4292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8" y="143459"/>
            <a:ext cx="1175265" cy="9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7037" y="116057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38" y="124690"/>
            <a:ext cx="5706762" cy="3002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38" y="3127664"/>
            <a:ext cx="5706762" cy="3730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5" y="3848075"/>
            <a:ext cx="4653965" cy="2573505"/>
          </a:xfrm>
          <a:prstGeom prst="rect">
            <a:avLst/>
          </a:prstGeom>
        </p:spPr>
      </p:pic>
      <p:pic>
        <p:nvPicPr>
          <p:cNvPr id="5" name="MAU AM RECODER SI 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00229" y="1014662"/>
            <a:ext cx="609600" cy="609600"/>
          </a:xfrm>
          <a:prstGeom prst="rect">
            <a:avLst/>
          </a:prstGeom>
        </p:spPr>
      </p:pic>
      <p:pic>
        <p:nvPicPr>
          <p:cNvPr id="6" name="MAU AM KEN PHIM Đ R 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56635" y="381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36159"/>
            <a:ext cx="5216235" cy="28844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" y="0"/>
            <a:ext cx="5642265" cy="3147308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02535" y="0"/>
            <a:ext cx="6473880" cy="6858000"/>
            <a:chOff x="924" y="96"/>
            <a:chExt cx="3924" cy="4128"/>
          </a:xfrm>
        </p:grpSpPr>
        <p:pic>
          <p:nvPicPr>
            <p:cNvPr id="7" name="Picture 6" descr="Picture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96"/>
              <a:ext cx="3924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74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473"/>
            <a:ext cx="5259897" cy="429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67" y="262466"/>
            <a:ext cx="6129867" cy="6333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4800" cy="6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" y="2583809"/>
            <a:ext cx="5378950" cy="4222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6"/>
            <a:ext cx="5721292" cy="106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92" y="270934"/>
            <a:ext cx="6128367" cy="6350000"/>
          </a:xfrm>
          <a:prstGeom prst="rect">
            <a:avLst/>
          </a:prstGeom>
        </p:spPr>
      </p:pic>
      <p:pic>
        <p:nvPicPr>
          <p:cNvPr id="2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17175" y="1360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</Words>
  <Application>Microsoft Office PowerPoint</Application>
  <PresentationFormat>Widescreen</PresentationFormat>
  <Paragraphs>3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#9Slide05 Dancing Script</vt:lpstr>
      <vt:lpstr>.VnTime</vt:lpstr>
      <vt:lpstr>Arial</vt:lpstr>
      <vt:lpstr>Calibri</vt:lpstr>
      <vt:lpstr>Tahoma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85</cp:revision>
  <dcterms:created xsi:type="dcterms:W3CDTF">2022-04-04T07:27:39Z</dcterms:created>
  <dcterms:modified xsi:type="dcterms:W3CDTF">2025-03-10T06:23:31Z</dcterms:modified>
</cp:coreProperties>
</file>