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2" r:id="rId2"/>
  </p:sldMasterIdLst>
  <p:notesMasterIdLst>
    <p:notesMasterId r:id="rId8"/>
  </p:notesMasterIdLst>
  <p:sldIdLst>
    <p:sldId id="298" r:id="rId3"/>
    <p:sldId id="297" r:id="rId4"/>
    <p:sldId id="286" r:id="rId5"/>
    <p:sldId id="288" r:id="rId6"/>
    <p:sldId id="29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617129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748750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6966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008806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4415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844967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556443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93982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19276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566344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22898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02600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85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21628" y="650176"/>
            <a:ext cx="297389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kumimoji="0" lang="en-AU" sz="18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kết hợp vận động phụ hoạ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0" y="1711234"/>
            <a:ext cx="4410594" cy="37389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69" y="0"/>
            <a:ext cx="5813404" cy="6858000"/>
          </a:xfrm>
          <a:prstGeom prst="rect">
            <a:avLst/>
          </a:prstGeom>
        </p:spPr>
      </p:pic>
      <p:pic>
        <p:nvPicPr>
          <p:cNvPr id="9" name="Tuổi hồng ơi karaoke lớp 5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4577" y="5795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96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0194" y="213919"/>
            <a:ext cx="177542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26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7619" y="1105699"/>
            <a:ext cx="4748992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DỤNG- SÁNG TẠO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583" y="107719"/>
            <a:ext cx="444889" cy="376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319" y="2441692"/>
            <a:ext cx="4410594" cy="37389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44083" cy="11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27125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962753"/>
            <a:ext cx="2018905" cy="1801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840" y="1136943"/>
            <a:ext cx="4137783" cy="68433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346" y="1962451"/>
            <a:ext cx="5421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1.Sáng tạo động tác phụ hoạ phù hợp cho bài hát Tuổi hồng ơi theo nhóm</a:t>
            </a:r>
            <a:endParaRPr lang="en-US" sz="24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069" y="0"/>
            <a:ext cx="5813404" cy="6858000"/>
          </a:xfrm>
          <a:prstGeom prst="rect">
            <a:avLst/>
          </a:prstGeom>
        </p:spPr>
      </p:pic>
      <p:pic>
        <p:nvPicPr>
          <p:cNvPr id="8" name="Tuổi hồng ơi karaoke lớp 5. Kết nối tri thứ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24735" y="34789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0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5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869527"/>
            <a:ext cx="2123408" cy="18942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41724"/>
            <a:ext cx="8177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Thể hiện bài hát Duyên dáng mùa xuân và đệm theo nhóm </a:t>
            </a:r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-1" y="720993"/>
            <a:ext cx="20639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Recoder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Mẫu 1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C:\Users\Admin\Desktop\2024-06-19_121235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64" y="920197"/>
            <a:ext cx="8769469" cy="457926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ight Arrow 6"/>
          <p:cNvSpPr/>
          <p:nvPr/>
        </p:nvSpPr>
        <p:spPr>
          <a:xfrm>
            <a:off x="940526" y="2620975"/>
            <a:ext cx="1075750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8" name="Right Arrow 7"/>
          <p:cNvSpPr/>
          <p:nvPr/>
        </p:nvSpPr>
        <p:spPr>
          <a:xfrm>
            <a:off x="940526" y="1542364"/>
            <a:ext cx="1393066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1 hát</a:t>
            </a:r>
          </a:p>
        </p:txBody>
      </p:sp>
      <p:pic>
        <p:nvPicPr>
          <p:cNvPr id="11" name="Media3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7431" y="1542364"/>
            <a:ext cx="609600" cy="609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44147" y="5827366"/>
            <a:ext cx="26581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nhóm ngược lại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218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1" y="0"/>
            <a:ext cx="2007326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AU" sz="24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Kèn phím</a:t>
            </a:r>
            <a:endParaRPr lang="en-US" sz="24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AU" sz="2400" b="1">
                <a:latin typeface="Times New Roman" panose="02020603050405020304" pitchFamily="18" charset="0"/>
                <a:ea typeface="Times New Roman" panose="02020603050405020304" pitchFamily="18" charset="0"/>
              </a:rPr>
              <a:t>Mẫu 2</a:t>
            </a:r>
            <a:endParaRPr lang="en-US" sz="2400"/>
          </a:p>
        </p:txBody>
      </p:sp>
      <p:pic>
        <p:nvPicPr>
          <p:cNvPr id="7" name="Picture 6" descr="C:\Users\Admin\Desktop\2024-06-19_16383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624127"/>
            <a:ext cx="10135330" cy="57244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/>
          <p:cNvSpPr/>
          <p:nvPr/>
        </p:nvSpPr>
        <p:spPr>
          <a:xfrm>
            <a:off x="592488" y="2438776"/>
            <a:ext cx="1075750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92488" y="1117206"/>
            <a:ext cx="1393066" cy="470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1 hát</a:t>
            </a:r>
          </a:p>
        </p:txBody>
      </p:sp>
      <p:pic>
        <p:nvPicPr>
          <p:cNvPr id="8" name="Media3 - Pa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03598" y="1117206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5769" y="6206189"/>
            <a:ext cx="26581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nhóm ngược lại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583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78</Words>
  <Application>Microsoft Office PowerPoint</Application>
  <PresentationFormat>Widescreen</PresentationFormat>
  <Paragraphs>17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Wingdings</vt:lpstr>
      <vt:lpstr>6_Office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Hello</cp:lastModifiedBy>
  <cp:revision>77</cp:revision>
  <dcterms:created xsi:type="dcterms:W3CDTF">2022-04-04T07:27:39Z</dcterms:created>
  <dcterms:modified xsi:type="dcterms:W3CDTF">2025-03-10T06:26:45Z</dcterms:modified>
</cp:coreProperties>
</file>