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81" r:id="rId2"/>
    <p:sldMasterId id="2147483893" r:id="rId3"/>
  </p:sldMasterIdLst>
  <p:notesMasterIdLst>
    <p:notesMasterId r:id="rId15"/>
  </p:notesMasterIdLst>
  <p:sldIdLst>
    <p:sldId id="658" r:id="rId4"/>
    <p:sldId id="656" r:id="rId5"/>
    <p:sldId id="635" r:id="rId6"/>
    <p:sldId id="636" r:id="rId7"/>
    <p:sldId id="640" r:id="rId8"/>
    <p:sldId id="657" r:id="rId9"/>
    <p:sldId id="641" r:id="rId10"/>
    <p:sldId id="647" r:id="rId11"/>
    <p:sldId id="648" r:id="rId12"/>
    <p:sldId id="646" r:id="rId13"/>
    <p:sldId id="6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5209" autoAdjust="0"/>
  </p:normalViewPr>
  <p:slideViewPr>
    <p:cSldViewPr snapToGrid="0">
      <p:cViewPr varScale="1">
        <p:scale>
          <a:sx n="66" d="100"/>
          <a:sy n="66" d="100"/>
        </p:scale>
        <p:origin x="6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8018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5567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161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4633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1154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7575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46438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50584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228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7807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5146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760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2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jp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772" y="1343786"/>
            <a:ext cx="74257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nhóm/ cặp đôi sẽ thống nhất và gõ kết hợp theo các nhạc cụ tự chọn.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42" y="2034895"/>
            <a:ext cx="4964565" cy="146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92" y="2133601"/>
            <a:ext cx="5193345" cy="1361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3954" y="381000"/>
            <a:ext cx="4137783" cy="9848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  ban nhạc lớp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1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39" y="3822853"/>
            <a:ext cx="2293704" cy="3035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7896" y="3663794"/>
            <a:ext cx="492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xong, 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0"/>
            <a:ext cx="9448799" cy="353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0091" y="0"/>
            <a:ext cx="32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luyện tập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AU AM 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880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086" y="0"/>
            <a:ext cx="5603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18" y="3638320"/>
            <a:ext cx="3877064" cy="30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042" y="863127"/>
            <a:ext cx="6194600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 NHẠC CỤ GÕ, NHẠC CỤ GIA ĐIỆU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4324" y="173031"/>
            <a:ext cx="139403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</a:t>
            </a:r>
          </a:p>
        </p:txBody>
      </p:sp>
    </p:spTree>
    <p:extLst>
      <p:ext uri="{BB962C8B-B14F-4D97-AF65-F5344CB8AC3E}">
        <p14:creationId xmlns:p14="http://schemas.microsoft.com/office/powerpoint/2010/main" val="40161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894" y="13610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9" y="735906"/>
            <a:ext cx="8583841" cy="294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4729" y="773845"/>
            <a:ext cx="39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theo nhóm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0646" y="1635515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0646" y="2556087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 NHAC CU GO T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27516" y="1904468"/>
            <a:ext cx="609600" cy="609600"/>
          </a:xfrm>
          <a:prstGeom prst="rect">
            <a:avLst/>
          </a:prstGeom>
        </p:spPr>
      </p:pic>
      <p:pic>
        <p:nvPicPr>
          <p:cNvPr id="6" name="1 NHAC CU GO T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8238" y="318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0" y="0"/>
            <a:ext cx="6858001" cy="421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7401" y="733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74" y="266700"/>
            <a:ext cx="5152221" cy="3748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25" y="1507564"/>
            <a:ext cx="290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"/>
            <a:ext cx="3938374" cy="845545"/>
          </a:xfrm>
          <a:prstGeom prst="rect">
            <a:avLst/>
          </a:prstGeom>
        </p:spPr>
      </p:pic>
      <p:pic>
        <p:nvPicPr>
          <p:cNvPr id="7" name="RECODER NOT 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8679" y="392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79" y="0"/>
            <a:ext cx="8638479" cy="3789802"/>
          </a:xfrm>
          <a:prstGeom prst="rect">
            <a:avLst/>
          </a:prstGeom>
        </p:spPr>
      </p:pic>
      <p:pic>
        <p:nvPicPr>
          <p:cNvPr id="6" name="RECODER NOT LA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4218" y="3991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889" y="3244334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solidFill>
                  <a:srgbClr val="FF0000"/>
                </a:solidFill>
                <a:latin typeface="+mj-lt"/>
              </a:rPr>
              <a:t> Cách bảo quản sau khi sử dụng xong vệ sinh đầu ống thổi vào toàn bộ thân sáo bảo quản và giữ gìn cẩn thận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" y="225711"/>
            <a:ext cx="12188382" cy="2148289"/>
          </a:xfrm>
          <a:prstGeom prst="rect">
            <a:avLst/>
          </a:prstGeom>
        </p:spPr>
      </p:pic>
      <p:pic>
        <p:nvPicPr>
          <p:cNvPr id="2" name="MAU AM RECODER SI 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9" y="2294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1" y="232386"/>
            <a:ext cx="7040298" cy="363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9640"/>
            <a:ext cx="47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lại 3 nốt Đồ, rê, mi trên kèn phím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6203" y="2522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5" y="0"/>
            <a:ext cx="7219565" cy="385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9" y="4142341"/>
            <a:ext cx="2052262" cy="2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143</Words>
  <Application>Microsoft Office PowerPoint</Application>
  <PresentationFormat>Widescreen</PresentationFormat>
  <Paragraphs>16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#9Slide05 Dancing Script</vt:lpstr>
      <vt:lpstr>Arial</vt:lpstr>
      <vt:lpstr>Calibri</vt:lpstr>
      <vt:lpstr>Tahoma</vt:lpstr>
      <vt:lpstr>Times New Roman</vt:lpstr>
      <vt:lpstr>Wingdings</vt:lpstr>
      <vt:lpstr>2_Office Theme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1311</cp:revision>
  <dcterms:created xsi:type="dcterms:W3CDTF">2020-08-30T12:35:12Z</dcterms:created>
  <dcterms:modified xsi:type="dcterms:W3CDTF">2025-03-04T14:38:44Z</dcterms:modified>
</cp:coreProperties>
</file>