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1" r:id="rId4"/>
    <p:sldId id="261" r:id="rId5"/>
    <p:sldId id="272" r:id="rId6"/>
    <p:sldId id="275" r:id="rId7"/>
    <p:sldId id="276" r:id="rId8"/>
    <p:sldId id="263" r:id="rId9"/>
    <p:sldId id="273" r:id="rId10"/>
    <p:sldId id="265" r:id="rId11"/>
    <p:sldId id="303" r:id="rId12"/>
    <p:sldId id="304" r:id="rId13"/>
    <p:sldId id="267" r:id="rId14"/>
    <p:sldId id="268" r:id="rId15"/>
    <p:sldId id="269" r:id="rId16"/>
    <p:sldId id="307" r:id="rId17"/>
    <p:sldId id="270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 smtClean="0">
                <a:solidFill>
                  <a:srgbClr val="000000"/>
                </a:solidFill>
                <a:latin typeface="Arial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83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0972800" cy="72390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     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9E44E-9F08-6AAC-3190-A3DCA56FFE4D}"/>
              </a:ext>
            </a:extLst>
          </p:cNvPr>
          <p:cNvSpPr txBox="1"/>
          <p:nvPr/>
        </p:nvSpPr>
        <p:spPr>
          <a:xfrm>
            <a:off x="3429178" y="609600"/>
            <a:ext cx="58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nhạc: Lý cây bông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01CF4-5FE7-4151-890C-D55D961E684A}"/>
              </a:ext>
            </a:extLst>
          </p:cNvPr>
          <p:cNvSpPr txBox="1"/>
          <p:nvPr/>
        </p:nvSpPr>
        <p:spPr>
          <a:xfrm flipH="1">
            <a:off x="5738878" y="1502152"/>
            <a:ext cx="4548120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thổ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(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 Trung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Nai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Long hay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17,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thổ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Gia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(1832–1945).</a:t>
            </a:r>
            <a:endParaRPr lang="en-US" sz="2000" dirty="0"/>
          </a:p>
        </p:txBody>
      </p:sp>
      <p:pic>
        <p:nvPicPr>
          <p:cNvPr id="57365" name="Picture 21">
            <a:extLst>
              <a:ext uri="{FF2B5EF4-FFF2-40B4-BE49-F238E27FC236}">
                <a16:creationId xmlns:a16="http://schemas.microsoft.com/office/drawing/2014/main" id="{BB36F38B-164A-F231-AF9D-DBDCEEB4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7" y="1511090"/>
            <a:ext cx="5036902" cy="39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795E6-90E8-3767-8DB5-D0CA96C94E1D}"/>
              </a:ext>
            </a:extLst>
          </p:cNvPr>
          <p:cNvSpPr txBox="1"/>
          <p:nvPr/>
        </p:nvSpPr>
        <p:spPr>
          <a:xfrm>
            <a:off x="685800" y="1110979"/>
            <a:ext cx="335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Nam Bộ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1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0972800" cy="72390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     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5" descr="hinh_1_JOSY">
            <a:extLst>
              <a:ext uri="{FF2B5EF4-FFF2-40B4-BE49-F238E27FC236}">
                <a16:creationId xmlns:a16="http://schemas.microsoft.com/office/drawing/2014/main" id="{8502708A-24F7-1CE5-D5A8-B50DBDA3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4" y="990600"/>
            <a:ext cx="472683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can-tho-len-ke-hoach-to-chuc-ngay-hoi-du-lich-cho-noi-cai-rang14671875503">
            <a:extLst>
              <a:ext uri="{FF2B5EF4-FFF2-40B4-BE49-F238E27FC236}">
                <a16:creationId xmlns:a16="http://schemas.microsoft.com/office/drawing/2014/main" id="{B18F2018-D3DE-0F25-5138-12480FD0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2026796"/>
            <a:ext cx="4582282" cy="29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914400"/>
            <a:ext cx="10144080" cy="480060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67200" y="911160"/>
            <a:ext cx="2362200" cy="5772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Nghe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45264-AD4F-BE8A-DD41-326B122DFC37}"/>
              </a:ext>
            </a:extLst>
          </p:cNvPr>
          <p:cNvSpPr txBox="1"/>
          <p:nvPr/>
        </p:nvSpPr>
        <p:spPr>
          <a:xfrm rot="10800000" flipV="1">
            <a:off x="430200" y="5883550"/>
            <a:ext cx="1014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Bài hát nói về các loài hoa đặc trưng của Miền Nam như hoa Lê, hoa Lựu...Mỗi loại hoa đều có vẻ đẹp khác 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6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  <p:pic>
        <p:nvPicPr>
          <p:cNvPr id="2" name="LÍ CÂY BÔNG.mp3">
            <a:hlinkClick r:id="" action="ppaction://media"/>
            <a:extLst>
              <a:ext uri="{FF2B5EF4-FFF2-40B4-BE49-F238E27FC236}">
                <a16:creationId xmlns:a16="http://schemas.microsoft.com/office/drawing/2014/main" id="{DCE49F9E-6C0C-50D3-8401-1A2420D85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0972800" cy="72390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     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40036-A398-7AEE-62BB-044645A03CE0}"/>
              </a:ext>
            </a:extLst>
          </p:cNvPr>
          <p:cNvSpPr txBox="1"/>
          <p:nvPr/>
        </p:nvSpPr>
        <p:spPr>
          <a:xfrm>
            <a:off x="1143000" y="1772698"/>
            <a:ext cx="7205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2AA69-3AA8-7BCE-E54C-16776FC3C8DD}"/>
              </a:ext>
            </a:extLst>
          </p:cNvPr>
          <p:cNvSpPr txBox="1"/>
          <p:nvPr/>
        </p:nvSpPr>
        <p:spPr>
          <a:xfrm>
            <a:off x="1143000" y="2443471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53908-F036-900B-4561-BE475C1B9E54}"/>
              </a:ext>
            </a:extLst>
          </p:cNvPr>
          <p:cNvSpPr txBox="1"/>
          <p:nvPr/>
        </p:nvSpPr>
        <p:spPr>
          <a:xfrm rot="10800000" flipV="1">
            <a:off x="1058174" y="3020235"/>
            <a:ext cx="7704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thuộc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D921D-6F72-411C-A8C2-944031ABFDA1}"/>
              </a:ext>
            </a:extLst>
          </p:cNvPr>
          <p:cNvSpPr txBox="1"/>
          <p:nvPr/>
        </p:nvSpPr>
        <p:spPr>
          <a:xfrm>
            <a:off x="3200400" y="838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thụ Âm nhạc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13749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Ôn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tập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hát: Gà gáy</a:t>
            </a:r>
            <a:endParaRPr lang="en-US" sz="3600" spc="-1" dirty="0">
              <a:solidFill>
                <a:srgbClr val="002060"/>
              </a:solidFill>
              <a:latin typeface="Times New Roman"/>
            </a:endParaRPr>
          </a:p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9E44E-9F08-6AAC-3190-A3DCA56FFE4D}"/>
              </a:ext>
            </a:extLst>
          </p:cNvPr>
          <p:cNvSpPr txBox="1"/>
          <p:nvPr/>
        </p:nvSpPr>
        <p:spPr>
          <a:xfrm>
            <a:off x="1700100" y="2033640"/>
            <a:ext cx="62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Nghe nhạc: Lý cây bông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16943" y="342900"/>
            <a:ext cx="10177440" cy="61722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4343400" y="489060"/>
            <a:ext cx="45720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586640" y="685800"/>
            <a:ext cx="197172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4190999" y="1407200"/>
            <a:ext cx="6383840" cy="2007888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4191000" y="3415088"/>
            <a:ext cx="6383840" cy="2376112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16943" y="342900"/>
            <a:ext cx="10177440" cy="63627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4343400" y="489060"/>
            <a:ext cx="45720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586640" y="685800"/>
            <a:ext cx="197172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3619075" y="1474562"/>
            <a:ext cx="6936782" cy="2127054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3664009" y="3785396"/>
            <a:ext cx="6917240" cy="2432096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2057400"/>
            <a:ext cx="609600" cy="609600"/>
          </a:xfrm>
          <a:prstGeom prst="rect">
            <a:avLst/>
          </a:prstGeom>
        </p:spPr>
      </p:pic>
      <p:pic>
        <p:nvPicPr>
          <p:cNvPr id="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4EA5340-B9EA-FF3C-5AD8-A87D8104DE5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092942" y="615798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EB0D2B8-DE43-5859-42D3-3982C800214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21162" y="482015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45BF7A8-8E44-AEB4-5B44-C3E366095DC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62536" y="3512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E2A4DFB-2C1D-0983-E97D-9540E8EC062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497248" y="351329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18DA9B3-2C0B-1EFC-AD28-7128A75F9BA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238026" y="351329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153F0CC-EBC0-7F36-FF6C-118FB863DC7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735628" y="2285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DB13624-8C8D-52E8-51C0-176433A38E9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915400" y="2299949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60E9D74-47C6-4436-2030-D4A79F16536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49608" y="231189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4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F309FA2E-9851-0FE7-ADCC-55EFA84A845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742746" y="2285880"/>
            <a:ext cx="504720" cy="476280"/>
          </a:xfrm>
          <a:prstGeom prst="rect">
            <a:avLst/>
          </a:prstGeom>
          <a:ln w="0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A328A4-CF88-4ABD-2F68-F0BF4785F325}"/>
              </a:ext>
            </a:extLst>
          </p:cNvPr>
          <p:cNvSpPr txBox="1"/>
          <p:nvPr/>
        </p:nvSpPr>
        <p:spPr>
          <a:xfrm>
            <a:off x="9267256" y="3601616"/>
            <a:ext cx="1288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A6C0C78-AAF7-1602-9C0F-9508FDD5D72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33847" y="3548112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7F323E1-9F09-7D6A-5022-5D119454BCE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251842" y="4797892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8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3022EBA-DE3C-EB8B-87D8-00FBD992D76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638800" y="482021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B3F2C33-64AB-ABC2-330A-5FC2F4E407D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091040" y="476490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AE34A6D-9D83-90A6-8651-4BA702CBCEB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915400" y="618029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E3AE6B6-4236-0727-51FB-D9D2B4D16EA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49608" y="620467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AB0670B-EFBD-F1B4-A138-877C6C0301C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061490" y="615798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AE8E9A4-9B36-96D5-1347-C278D093226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21162" y="6187739"/>
            <a:ext cx="504720" cy="476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371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1" descr="14"/>
          <p:cNvPicPr/>
          <p:nvPr/>
        </p:nvPicPr>
        <p:blipFill>
          <a:blip r:embed="rId4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</a:rPr>
              <a:t>HÁT NỐI TIẾP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5" name="Rectangle 7"/>
          <p:cNvSpPr/>
          <p:nvPr/>
        </p:nvSpPr>
        <p:spPr>
          <a:xfrm>
            <a:off x="4499280" y="714240"/>
            <a:ext cx="224208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4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30" name="Rectangle 10"/>
          <p:cNvSpPr/>
          <p:nvPr/>
        </p:nvSpPr>
        <p:spPr>
          <a:xfrm>
            <a:off x="6629400" y="1170000"/>
            <a:ext cx="271476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1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Dân ca Cống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1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Lời mới Huy Trân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31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53960" y="3786120"/>
            <a:ext cx="10104480" cy="23576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4"/>
          <p:cNvSpPr/>
          <p:nvPr/>
        </p:nvSpPr>
        <p:spPr>
          <a:xfrm>
            <a:off x="343080" y="1941480"/>
            <a:ext cx="10215360" cy="29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1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Nhóm 1: 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Con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gà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gáy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3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1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Nhóm 2:</a:t>
            </a:r>
            <a:r>
              <a:rPr kumimoji="0" lang="vi-VN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Gà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gáy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3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1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Nhóm 3: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Nắng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lên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dậy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lên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nương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đã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3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1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Nhóm 4: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Rừng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và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nương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xanh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đã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3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3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3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9FF2AE5-8A18-2D25-92E4-B876DE122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333" y="1589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1" descr="14"/>
          <p:cNvPicPr/>
          <p:nvPr/>
        </p:nvPicPr>
        <p:blipFill>
          <a:blip r:embed="rId4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Rectangle 11"/>
          <p:cNvSpPr/>
          <p:nvPr/>
        </p:nvSpPr>
        <p:spPr>
          <a:xfrm rot="10800000" flipV="1">
            <a:off x="453960" y="785679"/>
            <a:ext cx="5108640" cy="4849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24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</a:rPr>
              <a:t>HÁT LĨNH XƯỚNG - HÒA GIỌNG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5" name="Rectangle 7"/>
          <p:cNvSpPr/>
          <p:nvPr/>
        </p:nvSpPr>
        <p:spPr>
          <a:xfrm>
            <a:off x="4026600" y="1170000"/>
            <a:ext cx="2714760" cy="5464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30" name="Rectangle 10"/>
          <p:cNvSpPr/>
          <p:nvPr/>
        </p:nvSpPr>
        <p:spPr>
          <a:xfrm>
            <a:off x="6324600" y="1447800"/>
            <a:ext cx="3019560" cy="710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 Huy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31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71729" y="3747910"/>
            <a:ext cx="10104480" cy="23576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4"/>
          <p:cNvSpPr/>
          <p:nvPr/>
        </p:nvSpPr>
        <p:spPr>
          <a:xfrm>
            <a:off x="343080" y="1941480"/>
            <a:ext cx="10215360" cy="26234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2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Lĩnh xướng: 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Con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gà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gáy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2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Hòa giọng:</a:t>
            </a:r>
            <a:r>
              <a:rPr kumimoji="0" lang="vi-VN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 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Gà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gáy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té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le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vi-VN" sz="2800" b="0" i="0" u="none" strike="noStrike" kern="1200" cap="none" spc="-1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2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Lĩnh xướng: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Nắng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lên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dậy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lên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nương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đã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2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Hòa giọng : 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Rừng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và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nương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xanh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đã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sáng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rồi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 ai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ơi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</a:rPr>
              <a:t>!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24080166-2BF5-CF13-9910-32597CF59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333" y="1589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5"/>
          <a:srcRect l="11783" t="3337" r="31020" b="8888"/>
          <a:stretch/>
        </p:blipFill>
        <p:spPr>
          <a:xfrm>
            <a:off x="15815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1981200" y="772619"/>
            <a:ext cx="69342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239000" y="1000080"/>
            <a:ext cx="231936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397960" y="1589088"/>
            <a:ext cx="10176879" cy="214585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397960" y="3887338"/>
            <a:ext cx="10176879" cy="2437262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33" y="1589088"/>
            <a:ext cx="609600" cy="609600"/>
          </a:xfrm>
          <a:prstGeom prst="rect">
            <a:avLst/>
          </a:prstGeom>
        </p:spPr>
      </p:pic>
      <p:pic>
        <p:nvPicPr>
          <p:cNvPr id="2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FD020A58-06B2-B2B2-9495-F11B98E4C14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693925" y="2500585"/>
            <a:ext cx="438172" cy="445818"/>
          </a:xfrm>
          <a:prstGeom prst="rect">
            <a:avLst/>
          </a:prstGeom>
          <a:ln w="0">
            <a:noFill/>
          </a:ln>
        </p:spPr>
      </p:pic>
      <p:pic>
        <p:nvPicPr>
          <p:cNvPr id="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8C1CCE23-A923-F93A-3FAA-A718C5149FA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224986" y="2414974"/>
            <a:ext cx="446627" cy="523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11E016C1-CB8F-02FC-905D-D9B89EF7D95F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150521" y="4972831"/>
            <a:ext cx="446627" cy="43207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2894DAC2-63CD-CD63-E982-754E296EF3B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867400" y="4932833"/>
            <a:ext cx="438000" cy="450832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05502853-D98A-613C-7787-F49297A3E36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594725" y="4951595"/>
            <a:ext cx="446627" cy="43207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91FA113D-B75E-0D12-12CC-85567DD287C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108695" y="2445978"/>
            <a:ext cx="515345" cy="43207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57172D7-6F1F-5758-F3E7-FCD3E7253AA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371600" y="3674268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2D5C0F92-8148-641F-5DC5-89F6BA311C5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832231" y="3643934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17E2878-8CD4-3A85-0987-8E823C17E5D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957715" y="3665883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5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9348179-EB44-2013-2C6C-7A53D11EAC2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200240" y="4938764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6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511A89A4-DAAE-5C04-9105-6D2A8306CE86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38668" y="438949"/>
            <a:ext cx="483079" cy="426139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579952-A4C4-647F-ED9C-6BD0840898F4}"/>
              </a:ext>
            </a:extLst>
          </p:cNvPr>
          <p:cNvSpPr txBox="1"/>
          <p:nvPr/>
        </p:nvSpPr>
        <p:spPr>
          <a:xfrm>
            <a:off x="397960" y="6328344"/>
            <a:ext cx="10176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6946E3F-07BF-1760-1739-EB552F35A1BA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4197296" y="490383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AD30F0-79C0-6496-993A-578FDC2D7CC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648434" y="246249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F8261479-D66E-2E7E-DED0-B6C908F4C362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601200" y="4928621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7B5EBC6-B77D-6731-77FA-1C597D63F28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005920" y="3684807"/>
            <a:ext cx="504720" cy="399389"/>
          </a:xfrm>
          <a:prstGeom prst="rect">
            <a:avLst/>
          </a:prstGeom>
          <a:ln w="0">
            <a:noFill/>
          </a:ln>
        </p:spPr>
      </p:pic>
      <p:pic>
        <p:nvPicPr>
          <p:cNvPr id="22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DC0BD8B-C706-2FB8-B792-DC2D4D2B85EF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348840" y="3665883"/>
            <a:ext cx="504720" cy="434524"/>
          </a:xfrm>
          <a:prstGeom prst="rect">
            <a:avLst/>
          </a:prstGeom>
          <a:ln w="0">
            <a:noFill/>
          </a:ln>
        </p:spPr>
      </p:pic>
      <p:pic>
        <p:nvPicPr>
          <p:cNvPr id="23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171073E-F720-FEF2-669F-E8C2DCD0AF92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314570" y="247909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382F626-F169-A433-BF3D-3105BF6A488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420920" y="493978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703163-2066-38D0-F2EE-16C41B33E3A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2036954" y="493876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5906344-587B-304D-64F4-DAF0456A936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186588" y="2460277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F08FB4F-46E3-6CD6-74CB-C8FBF793A5E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519267" y="3704310"/>
            <a:ext cx="504720" cy="362313"/>
          </a:xfrm>
          <a:prstGeom prst="rect">
            <a:avLst/>
          </a:prstGeom>
          <a:ln w="0">
            <a:noFill/>
          </a:ln>
        </p:spPr>
      </p:pic>
      <p:pic>
        <p:nvPicPr>
          <p:cNvPr id="28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8E895EE-B942-C6FC-6667-123B69E480E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6486308" y="62197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6890DB9-87B8-9814-98E6-DE1C8ADB91C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622348" y="623702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1ACF233-841F-2AD5-4EFF-8087C7664C3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512491" y="622833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231A32E-D5F1-0C41-790F-079D8F46CC0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543665" y="620804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2258BF59-5956-7512-FECE-6A02011768F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3273503" y="620804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B071D5F-D8B7-0678-4E48-63F59005382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579063" y="6258185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93CA896-0B88-55CC-902B-27F4F8F69A8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191089" y="6258185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5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51733631-040B-849C-E0D9-AAD0966843A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041672" y="6269921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6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F4E55BBA-CF2F-5D95-5679-B94D8E955B4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146691" y="6269920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7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54BD87E-B4C2-F566-1ABB-D5ADAD3E064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065324" y="6242415"/>
            <a:ext cx="483079" cy="42613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7771</TotalTime>
  <Words>434</Words>
  <Application>Microsoft Office PowerPoint</Application>
  <PresentationFormat>Custom</PresentationFormat>
  <Paragraphs>57</Paragraphs>
  <Slides>17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620</cp:revision>
  <dcterms:created xsi:type="dcterms:W3CDTF">2010-04-30T20:19:48Z</dcterms:created>
  <dcterms:modified xsi:type="dcterms:W3CDTF">2025-03-10T06:17:47Z</dcterms:modified>
  <dc:language>en-US</dc:language>
</cp:coreProperties>
</file>