
<file path=[Content_Types].xml><?xml version="1.0" encoding="utf-8"?>
<Types xmlns="http://schemas.openxmlformats.org/package/2006/content-types">
  <Default Extension="fntdata" ContentType="application/x-fontdata"/>
  <Default Extension="gif" ContentType="image/gif"/>
  <Default Extension="jfif" ContentType="image/jpeg"/>
  <Default Extension="jpeg" ContentType="image/jpeg"/>
  <Default Extension="mp3" ContentType="audio/m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894" r:id="rId1"/>
    <p:sldMasterId id="2147483908" r:id="rId2"/>
  </p:sldMasterIdLst>
  <p:notesMasterIdLst>
    <p:notesMasterId r:id="rId14"/>
  </p:notesMasterIdLst>
  <p:sldIdLst>
    <p:sldId id="630" r:id="rId3"/>
    <p:sldId id="631" r:id="rId4"/>
    <p:sldId id="632" r:id="rId5"/>
    <p:sldId id="633" r:id="rId6"/>
    <p:sldId id="634" r:id="rId7"/>
    <p:sldId id="635" r:id="rId8"/>
    <p:sldId id="636" r:id="rId9"/>
    <p:sldId id="637" r:id="rId10"/>
    <p:sldId id="638" r:id="rId11"/>
    <p:sldId id="639" r:id="rId12"/>
    <p:sldId id="640" r:id="rId13"/>
  </p:sldIdLst>
  <p:sldSz cx="12192000" cy="6858000"/>
  <p:notesSz cx="6858000" cy="9144000"/>
  <p:embeddedFontLst>
    <p:embeddedFont>
      <p:font typeface="Tahoma" panose="020B0604030504040204" pitchFamily="34" charset="0"/>
      <p:regular r:id="rId15"/>
      <p:bold r:id="rId16"/>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66"/>
    <a:srgbClr val="A1D9DA"/>
    <a:srgbClr val="6600FF"/>
    <a:srgbClr val="FF0066"/>
    <a:srgbClr val="660033"/>
    <a:srgbClr val="80008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9191" autoAdjust="0"/>
    <p:restoredTop sz="95209" autoAdjust="0"/>
  </p:normalViewPr>
  <p:slideViewPr>
    <p:cSldViewPr snapToGrid="0">
      <p:cViewPr varScale="1">
        <p:scale>
          <a:sx n="78" d="100"/>
          <a:sy n="78" d="100"/>
        </p:scale>
        <p:origin x="56" y="68"/>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viewProps" Target="viewProps.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font" Target="fonts/font2.fntdata"/><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font" Target="fonts/font1.fntdata"/><Relationship Id="rId10" Type="http://schemas.openxmlformats.org/officeDocument/2006/relationships/slide" Target="slides/slide8.xml"/><Relationship Id="rId19"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90D5BE0-0F78-4251-8B26-C3637952B1C3}" type="datetimeFigureOut">
              <a:rPr lang="en-US" smtClean="0"/>
              <a:t>2/6/2025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BE775DA-6A11-4CB7-97CA-4B1C87D9F669}" type="slidenum">
              <a:rPr lang="en-US" smtClean="0"/>
              <a:t>‹#›</a:t>
            </a:fld>
            <a:endParaRPr lang="en-US"/>
          </a:p>
        </p:txBody>
      </p:sp>
    </p:spTree>
    <p:extLst>
      <p:ext uri="{BB962C8B-B14F-4D97-AF65-F5344CB8AC3E}">
        <p14:creationId xmlns:p14="http://schemas.microsoft.com/office/powerpoint/2010/main" val="168391849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83"/>
            <a:ext cx="9144000" cy="2387599"/>
          </a:xfrm>
        </p:spPr>
        <p:txBody>
          <a:bodyPr anchor="b"/>
          <a:lstStyle>
            <a:lvl1pPr algn="ctr">
              <a:defRPr sz="7500"/>
            </a:lvl1pPr>
          </a:lstStyle>
          <a:p>
            <a:r>
              <a:rPr lang="en-US"/>
              <a:t>Click to edit Master title style</a:t>
            </a:r>
          </a:p>
        </p:txBody>
      </p:sp>
      <p:sp>
        <p:nvSpPr>
          <p:cNvPr id="3" name="Subtitle 2"/>
          <p:cNvSpPr>
            <a:spLocks noGrp="1"/>
          </p:cNvSpPr>
          <p:nvPr>
            <p:ph type="subTitle" idx="1"/>
          </p:nvPr>
        </p:nvSpPr>
        <p:spPr>
          <a:xfrm>
            <a:off x="1524000" y="3602057"/>
            <a:ext cx="9144000" cy="1655763"/>
          </a:xfrm>
        </p:spPr>
        <p:txBody>
          <a:bodyPr/>
          <a:lstStyle>
            <a:lvl1pPr marL="0" indent="0" algn="ctr">
              <a:buNone/>
              <a:defRPr sz="3000"/>
            </a:lvl1pPr>
            <a:lvl2pPr marL="571454" indent="0" algn="ctr">
              <a:buNone/>
              <a:defRPr sz="2500"/>
            </a:lvl2pPr>
            <a:lvl3pPr marL="1142909" indent="0" algn="ctr">
              <a:buNone/>
              <a:defRPr sz="2200"/>
            </a:lvl3pPr>
            <a:lvl4pPr marL="1714363" indent="0" algn="ctr">
              <a:buNone/>
              <a:defRPr sz="2000"/>
            </a:lvl4pPr>
            <a:lvl5pPr marL="2285817" indent="0" algn="ctr">
              <a:buNone/>
              <a:defRPr sz="2000"/>
            </a:lvl5pPr>
            <a:lvl6pPr marL="2857271" indent="0" algn="ctr">
              <a:buNone/>
              <a:defRPr sz="2000"/>
            </a:lvl6pPr>
            <a:lvl7pPr marL="3428726" indent="0" algn="ctr">
              <a:buNone/>
              <a:defRPr sz="2000"/>
            </a:lvl7pPr>
            <a:lvl8pPr marL="4000180" indent="0" algn="ctr">
              <a:buNone/>
              <a:defRPr sz="2000"/>
            </a:lvl8pPr>
            <a:lvl9pPr marL="4571634" indent="0" algn="ctr">
              <a:buNone/>
              <a:defRPr sz="2000"/>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700" b="0" i="0" u="none" strike="noStrike" kern="1200" cap="none" spc="0" normalizeH="0" baseline="0" noProof="0">
              <a:ln>
                <a:noFill/>
              </a:ln>
              <a:solidFill>
                <a:srgbClr val="000000"/>
              </a:solidFill>
              <a:effectLst/>
              <a:uLnTx/>
              <a:uFillTx/>
              <a:latin typeface="Arial"/>
              <a:ea typeface="+mn-ea"/>
              <a:cs typeface="+mn-cs"/>
            </a:endParaRPr>
          </a:p>
        </p:txBody>
      </p:sp>
      <p:sp>
        <p:nvSpPr>
          <p:cNvPr id="5" name="Rectangle 5"/>
          <p:cNvSpPr>
            <a:spLocks noGrp="1" noChangeArrowheads="1"/>
          </p:cNvSpPr>
          <p:nvPr>
            <p:ph type="ftr" sz="quarter" idx="11"/>
          </p:nvPr>
        </p:nvSpPr>
        <p:spPr>
          <a:ln/>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700" b="0" i="0" u="none" strike="noStrike" kern="1200" cap="none" spc="0" normalizeH="0" baseline="0" noProof="0">
              <a:ln>
                <a:noFill/>
              </a:ln>
              <a:solidFill>
                <a:srgbClr val="000000"/>
              </a:solidFill>
              <a:effectLst/>
              <a:uLnTx/>
              <a:uFillTx/>
              <a:latin typeface="Arial"/>
              <a:ea typeface="+mn-ea"/>
              <a:cs typeface="+mn-cs"/>
            </a:endParaRPr>
          </a:p>
        </p:txBody>
      </p:sp>
      <p:sp>
        <p:nvSpPr>
          <p:cNvPr id="6" name="Rectangle 6"/>
          <p:cNvSpPr>
            <a:spLocks noGrp="1" noChangeArrowheads="1"/>
          </p:cNvSpPr>
          <p:nvPr>
            <p:ph type="sldNum" sz="quarter" idx="12"/>
          </p:nvPr>
        </p:nvSpPr>
        <p:spPr>
          <a:ln/>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3C63909D-2B9E-43EC-AB61-0C67111058DD}" type="slidenum">
              <a:rPr kumimoji="0" lang="en-US" sz="17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700" b="0" i="0" u="none" strike="noStrike" kern="1200" cap="none" spc="0" normalizeH="0" baseline="0" noProof="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205566333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700" b="0" i="0" u="none" strike="noStrike" kern="1200" cap="none" spc="0" normalizeH="0" baseline="0" noProof="0">
              <a:ln>
                <a:noFill/>
              </a:ln>
              <a:solidFill>
                <a:srgbClr val="000000"/>
              </a:solidFill>
              <a:effectLst/>
              <a:uLnTx/>
              <a:uFillTx/>
              <a:latin typeface="Arial"/>
              <a:ea typeface="+mn-ea"/>
              <a:cs typeface="+mn-cs"/>
            </a:endParaRPr>
          </a:p>
        </p:txBody>
      </p:sp>
      <p:sp>
        <p:nvSpPr>
          <p:cNvPr id="5" name="Rectangle 5"/>
          <p:cNvSpPr>
            <a:spLocks noGrp="1" noChangeArrowheads="1"/>
          </p:cNvSpPr>
          <p:nvPr>
            <p:ph type="ftr" sz="quarter" idx="11"/>
          </p:nvPr>
        </p:nvSpPr>
        <p:spPr>
          <a:ln/>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700" b="0" i="0" u="none" strike="noStrike" kern="1200" cap="none" spc="0" normalizeH="0" baseline="0" noProof="0">
              <a:ln>
                <a:noFill/>
              </a:ln>
              <a:solidFill>
                <a:srgbClr val="000000"/>
              </a:solidFill>
              <a:effectLst/>
              <a:uLnTx/>
              <a:uFillTx/>
              <a:latin typeface="Arial"/>
              <a:ea typeface="+mn-ea"/>
              <a:cs typeface="+mn-cs"/>
            </a:endParaRPr>
          </a:p>
        </p:txBody>
      </p:sp>
      <p:sp>
        <p:nvSpPr>
          <p:cNvPr id="6" name="Rectangle 6"/>
          <p:cNvSpPr>
            <a:spLocks noGrp="1" noChangeArrowheads="1"/>
          </p:cNvSpPr>
          <p:nvPr>
            <p:ph type="sldNum" sz="quarter" idx="12"/>
          </p:nvPr>
        </p:nvSpPr>
        <p:spPr>
          <a:ln/>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742716EB-5C5C-47D0-98AF-EBFFD5225B2F}" type="slidenum">
              <a:rPr kumimoji="0" lang="en-US" sz="17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700" b="0" i="0" u="none" strike="noStrike" kern="1200" cap="none" spc="0" normalizeH="0" baseline="0" noProof="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245769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1" y="274639"/>
            <a:ext cx="2743200" cy="585152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700" b="0" i="0" u="none" strike="noStrike" kern="1200" cap="none" spc="0" normalizeH="0" baseline="0" noProof="0">
              <a:ln>
                <a:noFill/>
              </a:ln>
              <a:solidFill>
                <a:srgbClr val="000000"/>
              </a:solidFill>
              <a:effectLst/>
              <a:uLnTx/>
              <a:uFillTx/>
              <a:latin typeface="Arial"/>
              <a:ea typeface="+mn-ea"/>
              <a:cs typeface="+mn-cs"/>
            </a:endParaRPr>
          </a:p>
        </p:txBody>
      </p:sp>
      <p:sp>
        <p:nvSpPr>
          <p:cNvPr id="5" name="Rectangle 5"/>
          <p:cNvSpPr>
            <a:spLocks noGrp="1" noChangeArrowheads="1"/>
          </p:cNvSpPr>
          <p:nvPr>
            <p:ph type="ftr" sz="quarter" idx="11"/>
          </p:nvPr>
        </p:nvSpPr>
        <p:spPr>
          <a:ln/>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700" b="0" i="0" u="none" strike="noStrike" kern="1200" cap="none" spc="0" normalizeH="0" baseline="0" noProof="0">
              <a:ln>
                <a:noFill/>
              </a:ln>
              <a:solidFill>
                <a:srgbClr val="000000"/>
              </a:solidFill>
              <a:effectLst/>
              <a:uLnTx/>
              <a:uFillTx/>
              <a:latin typeface="Arial"/>
              <a:ea typeface="+mn-ea"/>
              <a:cs typeface="+mn-cs"/>
            </a:endParaRPr>
          </a:p>
        </p:txBody>
      </p:sp>
      <p:sp>
        <p:nvSpPr>
          <p:cNvPr id="6" name="Rectangle 6"/>
          <p:cNvSpPr>
            <a:spLocks noGrp="1" noChangeArrowheads="1"/>
          </p:cNvSpPr>
          <p:nvPr>
            <p:ph type="sldNum" sz="quarter" idx="12"/>
          </p:nvPr>
        </p:nvSpPr>
        <p:spPr>
          <a:ln/>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E098770D-0525-4082-8AE4-3E337CCD9928}" type="slidenum">
              <a:rPr kumimoji="0" lang="en-US" sz="17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700" b="0" i="0" u="none" strike="noStrike" kern="1200" cap="none" spc="0" normalizeH="0" baseline="0" noProof="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168112002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09600" y="274639"/>
            <a:ext cx="10972800" cy="585152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Rectangle 4"/>
          <p:cNvSpPr>
            <a:spLocks noGrp="1" noChangeArrowheads="1"/>
          </p:cNvSpPr>
          <p:nvPr>
            <p:ph type="dt" sz="half" idx="10"/>
          </p:nvPr>
        </p:nvSpPr>
        <p:spPr>
          <a:ln/>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700" b="0" i="0" u="none" strike="noStrike" kern="1200" cap="none" spc="0" normalizeH="0" baseline="0" noProof="0">
              <a:ln>
                <a:noFill/>
              </a:ln>
              <a:solidFill>
                <a:srgbClr val="000000"/>
              </a:solidFill>
              <a:effectLst/>
              <a:uLnTx/>
              <a:uFillTx/>
              <a:latin typeface="Arial"/>
              <a:ea typeface="+mn-ea"/>
              <a:cs typeface="+mn-cs"/>
            </a:endParaRPr>
          </a:p>
        </p:txBody>
      </p:sp>
      <p:sp>
        <p:nvSpPr>
          <p:cNvPr id="4" name="Rectangle 5"/>
          <p:cNvSpPr>
            <a:spLocks noGrp="1" noChangeArrowheads="1"/>
          </p:cNvSpPr>
          <p:nvPr>
            <p:ph type="ftr" sz="quarter" idx="11"/>
          </p:nvPr>
        </p:nvSpPr>
        <p:spPr>
          <a:ln/>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700" b="0" i="0" u="none" strike="noStrike" kern="1200" cap="none" spc="0" normalizeH="0" baseline="0" noProof="0">
              <a:ln>
                <a:noFill/>
              </a:ln>
              <a:solidFill>
                <a:srgbClr val="000000"/>
              </a:solidFill>
              <a:effectLst/>
              <a:uLnTx/>
              <a:uFillTx/>
              <a:latin typeface="Arial"/>
              <a:ea typeface="+mn-ea"/>
              <a:cs typeface="+mn-cs"/>
            </a:endParaRPr>
          </a:p>
        </p:txBody>
      </p:sp>
      <p:sp>
        <p:nvSpPr>
          <p:cNvPr id="5" name="Rectangle 6"/>
          <p:cNvSpPr>
            <a:spLocks noGrp="1" noChangeArrowheads="1"/>
          </p:cNvSpPr>
          <p:nvPr>
            <p:ph type="sldNum" sz="quarter" idx="12"/>
          </p:nvPr>
        </p:nvSpPr>
        <p:spPr>
          <a:ln/>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BFE93FBC-F12A-4D1A-8108-357E40F2D806}" type="slidenum">
              <a:rPr kumimoji="0" lang="en-US" sz="17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700" b="0" i="0" u="none" strike="noStrike" kern="1200" cap="none" spc="0" normalizeH="0" baseline="0" noProof="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214682467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7"/>
            <a:ext cx="10972800" cy="1143000"/>
          </a:xfrm>
        </p:spPr>
        <p:txBody>
          <a:bodyPr/>
          <a:lstStyle/>
          <a:p>
            <a:r>
              <a:rPr lang="en-US"/>
              <a:t>Click to edit Master title style</a:t>
            </a:r>
          </a:p>
        </p:txBody>
      </p:sp>
      <p:sp>
        <p:nvSpPr>
          <p:cNvPr id="3" name="Content Placeholder 2"/>
          <p:cNvSpPr>
            <a:spLocks noGrp="1"/>
          </p:cNvSpPr>
          <p:nvPr>
            <p:ph sz="half" idx="1"/>
          </p:nvPr>
        </p:nvSpPr>
        <p:spPr>
          <a:xfrm>
            <a:off x="609600" y="1600206"/>
            <a:ext cx="53848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6197600" y="1600203"/>
            <a:ext cx="5384800" cy="21859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6197600" y="3938608"/>
            <a:ext cx="5384800" cy="21875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Rectangle 4"/>
          <p:cNvSpPr>
            <a:spLocks noGrp="1" noChangeArrowheads="1"/>
          </p:cNvSpPr>
          <p:nvPr>
            <p:ph type="dt" sz="half" idx="10"/>
          </p:nvPr>
        </p:nvSpPr>
        <p:spPr>
          <a:ln/>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700" b="0" i="0" u="none" strike="noStrike" kern="1200" cap="none" spc="0" normalizeH="0" baseline="0" noProof="0">
              <a:ln>
                <a:noFill/>
              </a:ln>
              <a:solidFill>
                <a:srgbClr val="000000"/>
              </a:solidFill>
              <a:effectLst/>
              <a:uLnTx/>
              <a:uFillTx/>
              <a:latin typeface="Arial"/>
              <a:ea typeface="+mn-ea"/>
              <a:cs typeface="+mn-cs"/>
            </a:endParaRPr>
          </a:p>
        </p:txBody>
      </p:sp>
      <p:sp>
        <p:nvSpPr>
          <p:cNvPr id="7" name="Rectangle 5"/>
          <p:cNvSpPr>
            <a:spLocks noGrp="1" noChangeArrowheads="1"/>
          </p:cNvSpPr>
          <p:nvPr>
            <p:ph type="ftr" sz="quarter" idx="11"/>
          </p:nvPr>
        </p:nvSpPr>
        <p:spPr>
          <a:ln/>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700" b="0" i="0" u="none" strike="noStrike" kern="1200" cap="none" spc="0" normalizeH="0" baseline="0" noProof="0">
              <a:ln>
                <a:noFill/>
              </a:ln>
              <a:solidFill>
                <a:srgbClr val="000000"/>
              </a:solidFill>
              <a:effectLst/>
              <a:uLnTx/>
              <a:uFillTx/>
              <a:latin typeface="Arial"/>
              <a:ea typeface="+mn-ea"/>
              <a:cs typeface="+mn-cs"/>
            </a:endParaRPr>
          </a:p>
        </p:txBody>
      </p:sp>
      <p:sp>
        <p:nvSpPr>
          <p:cNvPr id="8" name="Rectangle 6"/>
          <p:cNvSpPr>
            <a:spLocks noGrp="1" noChangeArrowheads="1"/>
          </p:cNvSpPr>
          <p:nvPr>
            <p:ph type="sldNum" sz="quarter" idx="12"/>
          </p:nvPr>
        </p:nvSpPr>
        <p:spPr>
          <a:ln/>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CC4F0E07-A514-4269-9B31-73A7053FE487}" type="slidenum">
              <a:rPr kumimoji="0" lang="en-US" sz="17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700" b="0" i="0" u="none" strike="noStrike" kern="1200" cap="none" spc="0" normalizeH="0" baseline="0" noProof="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245394774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35"/>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A727CBB5-CA7C-47DE-A8DB-216B0EC2CAF4}"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2/6/2025</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307F639-05DB-4756-8123-99BB3598F65E}"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246213611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A727CBB5-CA7C-47DE-A8DB-216B0EC2CAF4}"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2/6/2025</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307F639-05DB-4756-8123-99BB3598F65E}"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119897979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2"/>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A727CBB5-CA7C-47DE-A8DB-216B0EC2CAF4}"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2/6/2025</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307F639-05DB-4756-8123-99BB3598F65E}"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299637872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2"/>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2"/>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A727CBB5-CA7C-47DE-A8DB-216B0EC2CAF4}"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2/6/2025</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307F639-05DB-4756-8123-99BB3598F65E}"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309638379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4"/>
            <a:ext cx="5386917"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78" y="1535114"/>
            <a:ext cx="5389033"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7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A727CBB5-CA7C-47DE-A8DB-216B0EC2CAF4}"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2/6/2025</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8" name="Footer Placeholder 7"/>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9" name="Slide Number Placeholder 8"/>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307F639-05DB-4756-8123-99BB3598F65E}"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313248553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A727CBB5-CA7C-47DE-A8DB-216B0EC2CAF4}"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2/6/2025</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4" name="Footer Placeholder 3"/>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307F639-05DB-4756-8123-99BB3598F65E}"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37728390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700" b="0" i="0" u="none" strike="noStrike" kern="1200" cap="none" spc="0" normalizeH="0" baseline="0" noProof="0">
              <a:ln>
                <a:noFill/>
              </a:ln>
              <a:solidFill>
                <a:srgbClr val="000000"/>
              </a:solidFill>
              <a:effectLst/>
              <a:uLnTx/>
              <a:uFillTx/>
              <a:latin typeface="Arial"/>
              <a:ea typeface="+mn-ea"/>
              <a:cs typeface="+mn-cs"/>
            </a:endParaRPr>
          </a:p>
        </p:txBody>
      </p:sp>
      <p:sp>
        <p:nvSpPr>
          <p:cNvPr id="5" name="Rectangle 5"/>
          <p:cNvSpPr>
            <a:spLocks noGrp="1" noChangeArrowheads="1"/>
          </p:cNvSpPr>
          <p:nvPr>
            <p:ph type="ftr" sz="quarter" idx="11"/>
          </p:nvPr>
        </p:nvSpPr>
        <p:spPr>
          <a:ln/>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700" b="0" i="0" u="none" strike="noStrike" kern="1200" cap="none" spc="0" normalizeH="0" baseline="0" noProof="0">
              <a:ln>
                <a:noFill/>
              </a:ln>
              <a:solidFill>
                <a:srgbClr val="000000"/>
              </a:solidFill>
              <a:effectLst/>
              <a:uLnTx/>
              <a:uFillTx/>
              <a:latin typeface="Arial"/>
              <a:ea typeface="+mn-ea"/>
              <a:cs typeface="+mn-cs"/>
            </a:endParaRPr>
          </a:p>
        </p:txBody>
      </p:sp>
      <p:sp>
        <p:nvSpPr>
          <p:cNvPr id="6" name="Rectangle 6"/>
          <p:cNvSpPr>
            <a:spLocks noGrp="1" noChangeArrowheads="1"/>
          </p:cNvSpPr>
          <p:nvPr>
            <p:ph type="sldNum" sz="quarter" idx="12"/>
          </p:nvPr>
        </p:nvSpPr>
        <p:spPr>
          <a:ln/>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5E9134EE-D48C-4925-9908-B9AEF568E1B7}" type="slidenum">
              <a:rPr kumimoji="0" lang="en-US" sz="17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700" b="0" i="0" u="none" strike="noStrike" kern="1200" cap="none" spc="0" normalizeH="0" baseline="0" noProof="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77416954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A727CBB5-CA7C-47DE-A8DB-216B0EC2CAF4}"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2/6/2025</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3" name="Footer Placeholder 2"/>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4" name="Slide Number Placehold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307F639-05DB-4756-8123-99BB3598F65E}"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402109726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19" y="273050"/>
            <a:ext cx="4011084" cy="1162051"/>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6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19" y="1435104"/>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A727CBB5-CA7C-47DE-A8DB-216B0EC2CAF4}"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2/6/2025</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307F639-05DB-4756-8123-99BB3598F65E}"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413743770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2"/>
            <a:ext cx="7315200" cy="566739"/>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389717" y="5367347"/>
            <a:ext cx="7315200" cy="8048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A727CBB5-CA7C-47DE-A8DB-216B0EC2CAF4}"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2/6/2025</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307F639-05DB-4756-8123-99BB3598F65E}"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388319979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A727CBB5-CA7C-47DE-A8DB-216B0EC2CAF4}"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2/6/2025</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307F639-05DB-4756-8123-99BB3598F65E}"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110513725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41"/>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41"/>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A727CBB5-CA7C-47DE-A8DB-216B0EC2CAF4}"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2/6/2025</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307F639-05DB-4756-8123-99BB3598F65E}"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331392219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2" y="1709759"/>
            <a:ext cx="10515600" cy="2852737"/>
          </a:xfrm>
        </p:spPr>
        <p:txBody>
          <a:bodyPr anchor="b"/>
          <a:lstStyle>
            <a:lvl1pPr>
              <a:defRPr sz="7500"/>
            </a:lvl1pPr>
          </a:lstStyle>
          <a:p>
            <a:r>
              <a:rPr lang="en-US"/>
              <a:t>Click to edit Master title style</a:t>
            </a:r>
          </a:p>
        </p:txBody>
      </p:sp>
      <p:sp>
        <p:nvSpPr>
          <p:cNvPr id="3" name="Text Placeholder 2"/>
          <p:cNvSpPr>
            <a:spLocks noGrp="1"/>
          </p:cNvSpPr>
          <p:nvPr>
            <p:ph type="body" idx="1"/>
          </p:nvPr>
        </p:nvSpPr>
        <p:spPr>
          <a:xfrm>
            <a:off x="831852" y="4589466"/>
            <a:ext cx="10515600" cy="1500188"/>
          </a:xfrm>
        </p:spPr>
        <p:txBody>
          <a:bodyPr/>
          <a:lstStyle>
            <a:lvl1pPr marL="0" indent="0">
              <a:buNone/>
              <a:defRPr sz="3000"/>
            </a:lvl1pPr>
            <a:lvl2pPr marL="571454" indent="0">
              <a:buNone/>
              <a:defRPr sz="2500"/>
            </a:lvl2pPr>
            <a:lvl3pPr marL="1142909" indent="0">
              <a:buNone/>
              <a:defRPr sz="2200"/>
            </a:lvl3pPr>
            <a:lvl4pPr marL="1714363" indent="0">
              <a:buNone/>
              <a:defRPr sz="2000"/>
            </a:lvl4pPr>
            <a:lvl5pPr marL="2285817" indent="0">
              <a:buNone/>
              <a:defRPr sz="2000"/>
            </a:lvl5pPr>
            <a:lvl6pPr marL="2857271" indent="0">
              <a:buNone/>
              <a:defRPr sz="2000"/>
            </a:lvl6pPr>
            <a:lvl7pPr marL="3428726" indent="0">
              <a:buNone/>
              <a:defRPr sz="2000"/>
            </a:lvl7pPr>
            <a:lvl8pPr marL="4000180" indent="0">
              <a:buNone/>
              <a:defRPr sz="2000"/>
            </a:lvl8pPr>
            <a:lvl9pPr marL="4571634" indent="0">
              <a:buNone/>
              <a:defRPr sz="20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700" b="0" i="0" u="none" strike="noStrike" kern="1200" cap="none" spc="0" normalizeH="0" baseline="0" noProof="0">
              <a:ln>
                <a:noFill/>
              </a:ln>
              <a:solidFill>
                <a:srgbClr val="000000"/>
              </a:solidFill>
              <a:effectLst/>
              <a:uLnTx/>
              <a:uFillTx/>
              <a:latin typeface="Arial"/>
              <a:ea typeface="+mn-ea"/>
              <a:cs typeface="+mn-cs"/>
            </a:endParaRPr>
          </a:p>
        </p:txBody>
      </p:sp>
      <p:sp>
        <p:nvSpPr>
          <p:cNvPr id="5" name="Rectangle 5"/>
          <p:cNvSpPr>
            <a:spLocks noGrp="1" noChangeArrowheads="1"/>
          </p:cNvSpPr>
          <p:nvPr>
            <p:ph type="ftr" sz="quarter" idx="11"/>
          </p:nvPr>
        </p:nvSpPr>
        <p:spPr>
          <a:ln/>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700" b="0" i="0" u="none" strike="noStrike" kern="1200" cap="none" spc="0" normalizeH="0" baseline="0" noProof="0">
              <a:ln>
                <a:noFill/>
              </a:ln>
              <a:solidFill>
                <a:srgbClr val="000000"/>
              </a:solidFill>
              <a:effectLst/>
              <a:uLnTx/>
              <a:uFillTx/>
              <a:latin typeface="Arial"/>
              <a:ea typeface="+mn-ea"/>
              <a:cs typeface="+mn-cs"/>
            </a:endParaRPr>
          </a:p>
        </p:txBody>
      </p:sp>
      <p:sp>
        <p:nvSpPr>
          <p:cNvPr id="6" name="Rectangle 6"/>
          <p:cNvSpPr>
            <a:spLocks noGrp="1" noChangeArrowheads="1"/>
          </p:cNvSpPr>
          <p:nvPr>
            <p:ph type="sldNum" sz="quarter" idx="12"/>
          </p:nvPr>
        </p:nvSpPr>
        <p:spPr>
          <a:ln/>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E1C42980-6978-431E-841C-E694CA597E49}" type="slidenum">
              <a:rPr kumimoji="0" lang="en-US" sz="17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700" b="0" i="0" u="none" strike="noStrike" kern="1200" cap="none" spc="0" normalizeH="0" baseline="0" noProof="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284971317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6"/>
            <a:ext cx="53848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6"/>
            <a:ext cx="53848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700" b="0" i="0" u="none" strike="noStrike" kern="1200" cap="none" spc="0" normalizeH="0" baseline="0" noProof="0">
              <a:ln>
                <a:noFill/>
              </a:ln>
              <a:solidFill>
                <a:srgbClr val="000000"/>
              </a:solidFill>
              <a:effectLst/>
              <a:uLnTx/>
              <a:uFillTx/>
              <a:latin typeface="Arial"/>
              <a:ea typeface="+mn-ea"/>
              <a:cs typeface="+mn-cs"/>
            </a:endParaRPr>
          </a:p>
        </p:txBody>
      </p:sp>
      <p:sp>
        <p:nvSpPr>
          <p:cNvPr id="6" name="Rectangle 5"/>
          <p:cNvSpPr>
            <a:spLocks noGrp="1" noChangeArrowheads="1"/>
          </p:cNvSpPr>
          <p:nvPr>
            <p:ph type="ftr" sz="quarter" idx="11"/>
          </p:nvPr>
        </p:nvSpPr>
        <p:spPr>
          <a:ln/>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700" b="0" i="0" u="none" strike="noStrike" kern="1200" cap="none" spc="0" normalizeH="0" baseline="0" noProof="0">
              <a:ln>
                <a:noFill/>
              </a:ln>
              <a:solidFill>
                <a:srgbClr val="000000"/>
              </a:solidFill>
              <a:effectLst/>
              <a:uLnTx/>
              <a:uFillTx/>
              <a:latin typeface="Arial"/>
              <a:ea typeface="+mn-ea"/>
              <a:cs typeface="+mn-cs"/>
            </a:endParaRPr>
          </a:p>
        </p:txBody>
      </p:sp>
      <p:sp>
        <p:nvSpPr>
          <p:cNvPr id="7" name="Rectangle 6"/>
          <p:cNvSpPr>
            <a:spLocks noGrp="1" noChangeArrowheads="1"/>
          </p:cNvSpPr>
          <p:nvPr>
            <p:ph type="sldNum" sz="quarter" idx="12"/>
          </p:nvPr>
        </p:nvSpPr>
        <p:spPr>
          <a:ln/>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9C5CBD27-314C-442F-BD5A-1F5C6B14D386}" type="slidenum">
              <a:rPr kumimoji="0" lang="en-US" sz="17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700" b="0" i="0" u="none" strike="noStrike" kern="1200" cap="none" spc="0" normalizeH="0" baseline="0" noProof="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209529156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40319" y="365126"/>
            <a:ext cx="10515600" cy="1325562"/>
          </a:xfrm>
        </p:spPr>
        <p:txBody>
          <a:bodyPr/>
          <a:lstStyle/>
          <a:p>
            <a:r>
              <a:rPr lang="en-US"/>
              <a:t>Click to edit Master title style</a:t>
            </a:r>
          </a:p>
        </p:txBody>
      </p:sp>
      <p:sp>
        <p:nvSpPr>
          <p:cNvPr id="3" name="Text Placeholder 2"/>
          <p:cNvSpPr>
            <a:spLocks noGrp="1"/>
          </p:cNvSpPr>
          <p:nvPr>
            <p:ph type="body" idx="1"/>
          </p:nvPr>
        </p:nvSpPr>
        <p:spPr>
          <a:xfrm>
            <a:off x="840323" y="1681163"/>
            <a:ext cx="5158316" cy="823912"/>
          </a:xfrm>
        </p:spPr>
        <p:txBody>
          <a:bodyPr anchor="b"/>
          <a:lstStyle>
            <a:lvl1pPr marL="0" indent="0">
              <a:buNone/>
              <a:defRPr sz="3000" b="1"/>
            </a:lvl1pPr>
            <a:lvl2pPr marL="571454" indent="0">
              <a:buNone/>
              <a:defRPr sz="2500" b="1"/>
            </a:lvl2pPr>
            <a:lvl3pPr marL="1142909" indent="0">
              <a:buNone/>
              <a:defRPr sz="2200" b="1"/>
            </a:lvl3pPr>
            <a:lvl4pPr marL="1714363" indent="0">
              <a:buNone/>
              <a:defRPr sz="2000" b="1"/>
            </a:lvl4pPr>
            <a:lvl5pPr marL="2285817" indent="0">
              <a:buNone/>
              <a:defRPr sz="2000" b="1"/>
            </a:lvl5pPr>
            <a:lvl6pPr marL="2857271" indent="0">
              <a:buNone/>
              <a:defRPr sz="2000" b="1"/>
            </a:lvl6pPr>
            <a:lvl7pPr marL="3428726" indent="0">
              <a:buNone/>
              <a:defRPr sz="2000" b="1"/>
            </a:lvl7pPr>
            <a:lvl8pPr marL="4000180" indent="0">
              <a:buNone/>
              <a:defRPr sz="2000" b="1"/>
            </a:lvl8pPr>
            <a:lvl9pPr marL="4571634" indent="0">
              <a:buNone/>
              <a:defRPr sz="2000" b="1"/>
            </a:lvl9pPr>
          </a:lstStyle>
          <a:p>
            <a:pPr lvl="0"/>
            <a:r>
              <a:rPr lang="en-US"/>
              <a:t>Click to edit Master text styles</a:t>
            </a:r>
          </a:p>
        </p:txBody>
      </p:sp>
      <p:sp>
        <p:nvSpPr>
          <p:cNvPr id="4" name="Content Placeholder 3"/>
          <p:cNvSpPr>
            <a:spLocks noGrp="1"/>
          </p:cNvSpPr>
          <p:nvPr>
            <p:ph sz="half" idx="2"/>
          </p:nvPr>
        </p:nvSpPr>
        <p:spPr>
          <a:xfrm>
            <a:off x="840323" y="2505075"/>
            <a:ext cx="5158316"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717" cy="823912"/>
          </a:xfrm>
        </p:spPr>
        <p:txBody>
          <a:bodyPr anchor="b"/>
          <a:lstStyle>
            <a:lvl1pPr marL="0" indent="0">
              <a:buNone/>
              <a:defRPr sz="3000" b="1"/>
            </a:lvl1pPr>
            <a:lvl2pPr marL="571454" indent="0">
              <a:buNone/>
              <a:defRPr sz="2500" b="1"/>
            </a:lvl2pPr>
            <a:lvl3pPr marL="1142909" indent="0">
              <a:buNone/>
              <a:defRPr sz="2200" b="1"/>
            </a:lvl3pPr>
            <a:lvl4pPr marL="1714363" indent="0">
              <a:buNone/>
              <a:defRPr sz="2000" b="1"/>
            </a:lvl4pPr>
            <a:lvl5pPr marL="2285817" indent="0">
              <a:buNone/>
              <a:defRPr sz="2000" b="1"/>
            </a:lvl5pPr>
            <a:lvl6pPr marL="2857271" indent="0">
              <a:buNone/>
              <a:defRPr sz="2000" b="1"/>
            </a:lvl6pPr>
            <a:lvl7pPr marL="3428726" indent="0">
              <a:buNone/>
              <a:defRPr sz="2000" b="1"/>
            </a:lvl7pPr>
            <a:lvl8pPr marL="4000180" indent="0">
              <a:buNone/>
              <a:defRPr sz="2000" b="1"/>
            </a:lvl8pPr>
            <a:lvl9pPr marL="4571634" indent="0">
              <a:buNone/>
              <a:defRPr sz="2000" b="1"/>
            </a:lvl9pPr>
          </a:lstStyle>
          <a:p>
            <a:pPr lvl="0"/>
            <a:r>
              <a:rPr lang="en-US"/>
              <a:t>Click to edit Master text styles</a:t>
            </a:r>
          </a:p>
        </p:txBody>
      </p:sp>
      <p:sp>
        <p:nvSpPr>
          <p:cNvPr id="6" name="Content Placeholder 5"/>
          <p:cNvSpPr>
            <a:spLocks noGrp="1"/>
          </p:cNvSpPr>
          <p:nvPr>
            <p:ph sz="quarter" idx="4"/>
          </p:nvPr>
        </p:nvSpPr>
        <p:spPr>
          <a:xfrm>
            <a:off x="6172200" y="2505075"/>
            <a:ext cx="518371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700" b="0" i="0" u="none" strike="noStrike" kern="1200" cap="none" spc="0" normalizeH="0" baseline="0" noProof="0">
              <a:ln>
                <a:noFill/>
              </a:ln>
              <a:solidFill>
                <a:srgbClr val="000000"/>
              </a:solidFill>
              <a:effectLst/>
              <a:uLnTx/>
              <a:uFillTx/>
              <a:latin typeface="Arial"/>
              <a:ea typeface="+mn-ea"/>
              <a:cs typeface="+mn-cs"/>
            </a:endParaRPr>
          </a:p>
        </p:txBody>
      </p:sp>
      <p:sp>
        <p:nvSpPr>
          <p:cNvPr id="8" name="Rectangle 5"/>
          <p:cNvSpPr>
            <a:spLocks noGrp="1" noChangeArrowheads="1"/>
          </p:cNvSpPr>
          <p:nvPr>
            <p:ph type="ftr" sz="quarter" idx="11"/>
          </p:nvPr>
        </p:nvSpPr>
        <p:spPr>
          <a:ln/>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700" b="0" i="0" u="none" strike="noStrike" kern="1200" cap="none" spc="0" normalizeH="0" baseline="0" noProof="0">
              <a:ln>
                <a:noFill/>
              </a:ln>
              <a:solidFill>
                <a:srgbClr val="000000"/>
              </a:solidFill>
              <a:effectLst/>
              <a:uLnTx/>
              <a:uFillTx/>
              <a:latin typeface="Arial"/>
              <a:ea typeface="+mn-ea"/>
              <a:cs typeface="+mn-cs"/>
            </a:endParaRPr>
          </a:p>
        </p:txBody>
      </p:sp>
      <p:sp>
        <p:nvSpPr>
          <p:cNvPr id="9" name="Rectangle 6"/>
          <p:cNvSpPr>
            <a:spLocks noGrp="1" noChangeArrowheads="1"/>
          </p:cNvSpPr>
          <p:nvPr>
            <p:ph type="sldNum" sz="quarter" idx="12"/>
          </p:nvPr>
        </p:nvSpPr>
        <p:spPr>
          <a:ln/>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2A12FC63-EB87-4557-9CD6-260E9AD7CB9C}" type="slidenum">
              <a:rPr kumimoji="0" lang="en-US" sz="17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700" b="0" i="0" u="none" strike="noStrike" kern="1200" cap="none" spc="0" normalizeH="0" baseline="0" noProof="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23292830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700" b="0" i="0" u="none" strike="noStrike" kern="1200" cap="none" spc="0" normalizeH="0" baseline="0" noProof="0">
              <a:ln>
                <a:noFill/>
              </a:ln>
              <a:solidFill>
                <a:srgbClr val="000000"/>
              </a:solidFill>
              <a:effectLst/>
              <a:uLnTx/>
              <a:uFillTx/>
              <a:latin typeface="Arial"/>
              <a:ea typeface="+mn-ea"/>
              <a:cs typeface="+mn-cs"/>
            </a:endParaRPr>
          </a:p>
        </p:txBody>
      </p:sp>
      <p:sp>
        <p:nvSpPr>
          <p:cNvPr id="4" name="Rectangle 5"/>
          <p:cNvSpPr>
            <a:spLocks noGrp="1" noChangeArrowheads="1"/>
          </p:cNvSpPr>
          <p:nvPr>
            <p:ph type="ftr" sz="quarter" idx="11"/>
          </p:nvPr>
        </p:nvSpPr>
        <p:spPr>
          <a:ln/>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700" b="0" i="0" u="none" strike="noStrike" kern="1200" cap="none" spc="0" normalizeH="0" baseline="0" noProof="0">
              <a:ln>
                <a:noFill/>
              </a:ln>
              <a:solidFill>
                <a:srgbClr val="000000"/>
              </a:solidFill>
              <a:effectLst/>
              <a:uLnTx/>
              <a:uFillTx/>
              <a:latin typeface="Arial"/>
              <a:ea typeface="+mn-ea"/>
              <a:cs typeface="+mn-cs"/>
            </a:endParaRPr>
          </a:p>
        </p:txBody>
      </p:sp>
      <p:sp>
        <p:nvSpPr>
          <p:cNvPr id="5" name="Rectangle 6"/>
          <p:cNvSpPr>
            <a:spLocks noGrp="1" noChangeArrowheads="1"/>
          </p:cNvSpPr>
          <p:nvPr>
            <p:ph type="sldNum" sz="quarter" idx="12"/>
          </p:nvPr>
        </p:nvSpPr>
        <p:spPr>
          <a:ln/>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004A1B5E-4F2D-46A9-9214-5DBAFB8FCD5F}" type="slidenum">
              <a:rPr kumimoji="0" lang="en-US" sz="17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700" b="0" i="0" u="none" strike="noStrike" kern="1200" cap="none" spc="0" normalizeH="0" baseline="0" noProof="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76080586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700" b="0" i="0" u="none" strike="noStrike" kern="1200" cap="none" spc="0" normalizeH="0" baseline="0" noProof="0">
              <a:ln>
                <a:noFill/>
              </a:ln>
              <a:solidFill>
                <a:srgbClr val="000000"/>
              </a:solidFill>
              <a:effectLst/>
              <a:uLnTx/>
              <a:uFillTx/>
              <a:latin typeface="Arial"/>
              <a:ea typeface="+mn-ea"/>
              <a:cs typeface="+mn-cs"/>
            </a:endParaRPr>
          </a:p>
        </p:txBody>
      </p:sp>
      <p:sp>
        <p:nvSpPr>
          <p:cNvPr id="3" name="Rectangle 5"/>
          <p:cNvSpPr>
            <a:spLocks noGrp="1" noChangeArrowheads="1"/>
          </p:cNvSpPr>
          <p:nvPr>
            <p:ph type="ftr" sz="quarter" idx="11"/>
          </p:nvPr>
        </p:nvSpPr>
        <p:spPr>
          <a:ln/>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700" b="0" i="0" u="none" strike="noStrike" kern="1200" cap="none" spc="0" normalizeH="0" baseline="0" noProof="0">
              <a:ln>
                <a:noFill/>
              </a:ln>
              <a:solidFill>
                <a:srgbClr val="000000"/>
              </a:solidFill>
              <a:effectLst/>
              <a:uLnTx/>
              <a:uFillTx/>
              <a:latin typeface="Arial"/>
              <a:ea typeface="+mn-ea"/>
              <a:cs typeface="+mn-cs"/>
            </a:endParaRPr>
          </a:p>
        </p:txBody>
      </p:sp>
      <p:sp>
        <p:nvSpPr>
          <p:cNvPr id="4" name="Rectangle 6"/>
          <p:cNvSpPr>
            <a:spLocks noGrp="1" noChangeArrowheads="1"/>
          </p:cNvSpPr>
          <p:nvPr>
            <p:ph type="sldNum" sz="quarter" idx="12"/>
          </p:nvPr>
        </p:nvSpPr>
        <p:spPr>
          <a:ln/>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6833AA35-7693-4095-AC81-2E113FCEEE94}" type="slidenum">
              <a:rPr kumimoji="0" lang="en-US" sz="17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700" b="0" i="0" u="none" strike="noStrike" kern="1200" cap="none" spc="0" normalizeH="0" baseline="0" noProof="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63640258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40325" y="457199"/>
            <a:ext cx="3932767" cy="1600200"/>
          </a:xfrm>
        </p:spPr>
        <p:txBody>
          <a:bodyPr anchor="b"/>
          <a:lstStyle>
            <a:lvl1pPr>
              <a:defRPr sz="4000"/>
            </a:lvl1pPr>
          </a:lstStyle>
          <a:p>
            <a:r>
              <a:rPr lang="en-US"/>
              <a:t>Click to edit Master title style</a:t>
            </a:r>
          </a:p>
        </p:txBody>
      </p:sp>
      <p:sp>
        <p:nvSpPr>
          <p:cNvPr id="3" name="Content Placeholder 2"/>
          <p:cNvSpPr>
            <a:spLocks noGrp="1"/>
          </p:cNvSpPr>
          <p:nvPr>
            <p:ph idx="1"/>
          </p:nvPr>
        </p:nvSpPr>
        <p:spPr>
          <a:xfrm>
            <a:off x="5183717" y="987428"/>
            <a:ext cx="6172200" cy="4873626"/>
          </a:xfrm>
        </p:spPr>
        <p:txBody>
          <a:bodyPr/>
          <a:lstStyle>
            <a:lvl1pPr>
              <a:defRPr sz="4000"/>
            </a:lvl1pPr>
            <a:lvl2pPr>
              <a:defRPr sz="3500"/>
            </a:lvl2pPr>
            <a:lvl3pPr>
              <a:defRPr sz="3000"/>
            </a:lvl3pPr>
            <a:lvl4pPr>
              <a:defRPr sz="2500"/>
            </a:lvl4pPr>
            <a:lvl5pPr>
              <a:defRPr sz="2500"/>
            </a:lvl5pPr>
            <a:lvl6pPr>
              <a:defRPr sz="2500"/>
            </a:lvl6pPr>
            <a:lvl7pPr>
              <a:defRPr sz="2500"/>
            </a:lvl7pPr>
            <a:lvl8pPr>
              <a:defRPr sz="2500"/>
            </a:lvl8pPr>
            <a:lvl9pPr>
              <a:defRPr sz="2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40325" y="2057403"/>
            <a:ext cx="3932767" cy="3811588"/>
          </a:xfrm>
        </p:spPr>
        <p:txBody>
          <a:bodyPr/>
          <a:lstStyle>
            <a:lvl1pPr marL="0" indent="0">
              <a:buNone/>
              <a:defRPr sz="2000"/>
            </a:lvl1pPr>
            <a:lvl2pPr marL="571454" indent="0">
              <a:buNone/>
              <a:defRPr sz="1700"/>
            </a:lvl2pPr>
            <a:lvl3pPr marL="1142909" indent="0">
              <a:buNone/>
              <a:defRPr sz="1500"/>
            </a:lvl3pPr>
            <a:lvl4pPr marL="1714363" indent="0">
              <a:buNone/>
              <a:defRPr sz="1200"/>
            </a:lvl4pPr>
            <a:lvl5pPr marL="2285817" indent="0">
              <a:buNone/>
              <a:defRPr sz="1200"/>
            </a:lvl5pPr>
            <a:lvl6pPr marL="2857271" indent="0">
              <a:buNone/>
              <a:defRPr sz="1200"/>
            </a:lvl6pPr>
            <a:lvl7pPr marL="3428726" indent="0">
              <a:buNone/>
              <a:defRPr sz="1200"/>
            </a:lvl7pPr>
            <a:lvl8pPr marL="4000180" indent="0">
              <a:buNone/>
              <a:defRPr sz="1200"/>
            </a:lvl8pPr>
            <a:lvl9pPr marL="4571634" indent="0">
              <a:buNone/>
              <a:defRPr sz="12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700" b="0" i="0" u="none" strike="noStrike" kern="1200" cap="none" spc="0" normalizeH="0" baseline="0" noProof="0">
              <a:ln>
                <a:noFill/>
              </a:ln>
              <a:solidFill>
                <a:srgbClr val="000000"/>
              </a:solidFill>
              <a:effectLst/>
              <a:uLnTx/>
              <a:uFillTx/>
              <a:latin typeface="Arial"/>
              <a:ea typeface="+mn-ea"/>
              <a:cs typeface="+mn-cs"/>
            </a:endParaRPr>
          </a:p>
        </p:txBody>
      </p:sp>
      <p:sp>
        <p:nvSpPr>
          <p:cNvPr id="6" name="Rectangle 5"/>
          <p:cNvSpPr>
            <a:spLocks noGrp="1" noChangeArrowheads="1"/>
          </p:cNvSpPr>
          <p:nvPr>
            <p:ph type="ftr" sz="quarter" idx="11"/>
          </p:nvPr>
        </p:nvSpPr>
        <p:spPr>
          <a:ln/>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700" b="0" i="0" u="none" strike="noStrike" kern="1200" cap="none" spc="0" normalizeH="0" baseline="0" noProof="0">
              <a:ln>
                <a:noFill/>
              </a:ln>
              <a:solidFill>
                <a:srgbClr val="000000"/>
              </a:solidFill>
              <a:effectLst/>
              <a:uLnTx/>
              <a:uFillTx/>
              <a:latin typeface="Arial"/>
              <a:ea typeface="+mn-ea"/>
              <a:cs typeface="+mn-cs"/>
            </a:endParaRPr>
          </a:p>
        </p:txBody>
      </p:sp>
      <p:sp>
        <p:nvSpPr>
          <p:cNvPr id="7" name="Rectangle 6"/>
          <p:cNvSpPr>
            <a:spLocks noGrp="1" noChangeArrowheads="1"/>
          </p:cNvSpPr>
          <p:nvPr>
            <p:ph type="sldNum" sz="quarter" idx="12"/>
          </p:nvPr>
        </p:nvSpPr>
        <p:spPr>
          <a:ln/>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5FE824AE-F522-4F2B-8C3C-8186C59409BC}" type="slidenum">
              <a:rPr kumimoji="0" lang="en-US" sz="17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700" b="0" i="0" u="none" strike="noStrike" kern="1200" cap="none" spc="0" normalizeH="0" baseline="0" noProof="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314662032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40325" y="457199"/>
            <a:ext cx="3932767" cy="1600200"/>
          </a:xfrm>
        </p:spPr>
        <p:txBody>
          <a:bodyPr anchor="b"/>
          <a:lstStyle>
            <a:lvl1pPr>
              <a:defRPr sz="4000"/>
            </a:lvl1pPr>
          </a:lstStyle>
          <a:p>
            <a:r>
              <a:rPr lang="en-US"/>
              <a:t>Click to edit Master title style</a:t>
            </a:r>
          </a:p>
        </p:txBody>
      </p:sp>
      <p:sp>
        <p:nvSpPr>
          <p:cNvPr id="3" name="Picture Placeholder 2"/>
          <p:cNvSpPr>
            <a:spLocks noGrp="1"/>
          </p:cNvSpPr>
          <p:nvPr>
            <p:ph type="pic" idx="1"/>
          </p:nvPr>
        </p:nvSpPr>
        <p:spPr>
          <a:xfrm>
            <a:off x="5183717" y="987428"/>
            <a:ext cx="6172200" cy="4873626"/>
          </a:xfrm>
        </p:spPr>
        <p:txBody>
          <a:bodyPr/>
          <a:lstStyle>
            <a:lvl1pPr marL="0" indent="0">
              <a:buNone/>
              <a:defRPr sz="4000"/>
            </a:lvl1pPr>
            <a:lvl2pPr marL="571454" indent="0">
              <a:buNone/>
              <a:defRPr sz="3500"/>
            </a:lvl2pPr>
            <a:lvl3pPr marL="1142909" indent="0">
              <a:buNone/>
              <a:defRPr sz="3000"/>
            </a:lvl3pPr>
            <a:lvl4pPr marL="1714363" indent="0">
              <a:buNone/>
              <a:defRPr sz="2500"/>
            </a:lvl4pPr>
            <a:lvl5pPr marL="2285817" indent="0">
              <a:buNone/>
              <a:defRPr sz="2500"/>
            </a:lvl5pPr>
            <a:lvl6pPr marL="2857271" indent="0">
              <a:buNone/>
              <a:defRPr sz="2500"/>
            </a:lvl6pPr>
            <a:lvl7pPr marL="3428726" indent="0">
              <a:buNone/>
              <a:defRPr sz="2500"/>
            </a:lvl7pPr>
            <a:lvl8pPr marL="4000180" indent="0">
              <a:buNone/>
              <a:defRPr sz="2500"/>
            </a:lvl8pPr>
            <a:lvl9pPr marL="4571634" indent="0">
              <a:buNone/>
              <a:defRPr sz="2500"/>
            </a:lvl9pPr>
          </a:lstStyle>
          <a:p>
            <a:pPr lvl="0"/>
            <a:endParaRPr lang="en-US" noProof="0"/>
          </a:p>
        </p:txBody>
      </p:sp>
      <p:sp>
        <p:nvSpPr>
          <p:cNvPr id="4" name="Text Placeholder 3"/>
          <p:cNvSpPr>
            <a:spLocks noGrp="1"/>
          </p:cNvSpPr>
          <p:nvPr>
            <p:ph type="body" sz="half" idx="2"/>
          </p:nvPr>
        </p:nvSpPr>
        <p:spPr>
          <a:xfrm>
            <a:off x="840325" y="2057403"/>
            <a:ext cx="3932767" cy="3811588"/>
          </a:xfrm>
        </p:spPr>
        <p:txBody>
          <a:bodyPr/>
          <a:lstStyle>
            <a:lvl1pPr marL="0" indent="0">
              <a:buNone/>
              <a:defRPr sz="2000"/>
            </a:lvl1pPr>
            <a:lvl2pPr marL="571454" indent="0">
              <a:buNone/>
              <a:defRPr sz="1700"/>
            </a:lvl2pPr>
            <a:lvl3pPr marL="1142909" indent="0">
              <a:buNone/>
              <a:defRPr sz="1500"/>
            </a:lvl3pPr>
            <a:lvl4pPr marL="1714363" indent="0">
              <a:buNone/>
              <a:defRPr sz="1200"/>
            </a:lvl4pPr>
            <a:lvl5pPr marL="2285817" indent="0">
              <a:buNone/>
              <a:defRPr sz="1200"/>
            </a:lvl5pPr>
            <a:lvl6pPr marL="2857271" indent="0">
              <a:buNone/>
              <a:defRPr sz="1200"/>
            </a:lvl6pPr>
            <a:lvl7pPr marL="3428726" indent="0">
              <a:buNone/>
              <a:defRPr sz="1200"/>
            </a:lvl7pPr>
            <a:lvl8pPr marL="4000180" indent="0">
              <a:buNone/>
              <a:defRPr sz="1200"/>
            </a:lvl8pPr>
            <a:lvl9pPr marL="4571634" indent="0">
              <a:buNone/>
              <a:defRPr sz="12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700" b="0" i="0" u="none" strike="noStrike" kern="1200" cap="none" spc="0" normalizeH="0" baseline="0" noProof="0">
              <a:ln>
                <a:noFill/>
              </a:ln>
              <a:solidFill>
                <a:srgbClr val="000000"/>
              </a:solidFill>
              <a:effectLst/>
              <a:uLnTx/>
              <a:uFillTx/>
              <a:latin typeface="Arial"/>
              <a:ea typeface="+mn-ea"/>
              <a:cs typeface="+mn-cs"/>
            </a:endParaRPr>
          </a:p>
        </p:txBody>
      </p:sp>
      <p:sp>
        <p:nvSpPr>
          <p:cNvPr id="6" name="Rectangle 5"/>
          <p:cNvSpPr>
            <a:spLocks noGrp="1" noChangeArrowheads="1"/>
          </p:cNvSpPr>
          <p:nvPr>
            <p:ph type="ftr" sz="quarter" idx="11"/>
          </p:nvPr>
        </p:nvSpPr>
        <p:spPr>
          <a:ln/>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700" b="0" i="0" u="none" strike="noStrike" kern="1200" cap="none" spc="0" normalizeH="0" baseline="0" noProof="0">
              <a:ln>
                <a:noFill/>
              </a:ln>
              <a:solidFill>
                <a:srgbClr val="000000"/>
              </a:solidFill>
              <a:effectLst/>
              <a:uLnTx/>
              <a:uFillTx/>
              <a:latin typeface="Arial"/>
              <a:ea typeface="+mn-ea"/>
              <a:cs typeface="+mn-cs"/>
            </a:endParaRPr>
          </a:p>
        </p:txBody>
      </p:sp>
      <p:sp>
        <p:nvSpPr>
          <p:cNvPr id="7" name="Rectangle 6"/>
          <p:cNvSpPr>
            <a:spLocks noGrp="1" noChangeArrowheads="1"/>
          </p:cNvSpPr>
          <p:nvPr>
            <p:ph type="sldNum" sz="quarter" idx="12"/>
          </p:nvPr>
        </p:nvSpPr>
        <p:spPr>
          <a:ln/>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B2FD3731-858C-4A0B-BA06-98160DC29256}" type="slidenum">
              <a:rPr kumimoji="0" lang="en-US" sz="17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700" b="0" i="0" u="none" strike="noStrike" kern="1200" cap="none" spc="0" normalizeH="0" baseline="0" noProof="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200418851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theme" Target="../theme/theme2.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10308" y="274638"/>
            <a:ext cx="10971389"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14291" tIns="57145" rIns="114291" bIns="57145" numCol="1" anchor="ctr" anchorCtr="0" compatLnSpc="1">
            <a:prstTxWarp prst="textNoShape">
              <a:avLst/>
            </a:prstTxWarp>
          </a:bodyPr>
          <a:lstStyle/>
          <a:p>
            <a:pPr lvl="0"/>
            <a:r>
              <a:rPr lang="en-US"/>
              <a:t>Click to edit Master title style</a:t>
            </a:r>
          </a:p>
        </p:txBody>
      </p:sp>
      <p:sp>
        <p:nvSpPr>
          <p:cNvPr id="27651" name="Rectangle 3"/>
          <p:cNvSpPr>
            <a:spLocks noGrp="1" noChangeArrowheads="1"/>
          </p:cNvSpPr>
          <p:nvPr>
            <p:ph type="body" idx="1"/>
          </p:nvPr>
        </p:nvSpPr>
        <p:spPr bwMode="auto">
          <a:xfrm>
            <a:off x="610308" y="1600206"/>
            <a:ext cx="10971389"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14291" tIns="57145" rIns="114291" bIns="57145"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7652" name="Rectangle 4"/>
          <p:cNvSpPr>
            <a:spLocks noGrp="1" noChangeArrowheads="1"/>
          </p:cNvSpPr>
          <p:nvPr>
            <p:ph type="dt" sz="half" idx="2"/>
          </p:nvPr>
        </p:nvSpPr>
        <p:spPr bwMode="auto">
          <a:xfrm>
            <a:off x="610308" y="6245225"/>
            <a:ext cx="2843389" cy="476250"/>
          </a:xfrm>
          <a:prstGeom prst="rect">
            <a:avLst/>
          </a:prstGeom>
          <a:noFill/>
          <a:ln>
            <a:noFill/>
          </a:ln>
          <a:effectLst/>
        </p:spPr>
        <p:txBody>
          <a:bodyPr vert="horz" wrap="square" lIns="114291" tIns="57145" rIns="114291" bIns="57145" numCol="1" anchor="t" anchorCtr="0" compatLnSpc="1">
            <a:prstTxWarp prst="textNoShape">
              <a:avLst/>
            </a:prstTxWarp>
          </a:bodyPr>
          <a:lstStyle>
            <a:lvl1pPr algn="l" eaLnBrk="1" hangingPunct="1">
              <a:defRPr sz="1700">
                <a:latin typeface="+mn-lt"/>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700" b="0" i="0" u="none" strike="noStrike" kern="1200" cap="none" spc="0" normalizeH="0" baseline="0" noProof="0">
              <a:ln>
                <a:noFill/>
              </a:ln>
              <a:solidFill>
                <a:srgbClr val="000000"/>
              </a:solidFill>
              <a:effectLst/>
              <a:uLnTx/>
              <a:uFillTx/>
              <a:latin typeface="Arial"/>
              <a:ea typeface="+mn-ea"/>
              <a:cs typeface="+mn-cs"/>
            </a:endParaRPr>
          </a:p>
        </p:txBody>
      </p:sp>
      <p:sp>
        <p:nvSpPr>
          <p:cNvPr id="27653" name="Rectangle 5"/>
          <p:cNvSpPr>
            <a:spLocks noGrp="1" noChangeArrowheads="1"/>
          </p:cNvSpPr>
          <p:nvPr>
            <p:ph type="ftr" sz="quarter" idx="3"/>
          </p:nvPr>
        </p:nvSpPr>
        <p:spPr bwMode="auto">
          <a:xfrm>
            <a:off x="4166308" y="6245225"/>
            <a:ext cx="3859389" cy="476250"/>
          </a:xfrm>
          <a:prstGeom prst="rect">
            <a:avLst/>
          </a:prstGeom>
          <a:noFill/>
          <a:ln>
            <a:noFill/>
          </a:ln>
          <a:effectLst/>
        </p:spPr>
        <p:txBody>
          <a:bodyPr vert="horz" wrap="square" lIns="114291" tIns="57145" rIns="114291" bIns="57145" numCol="1" anchor="t" anchorCtr="0" compatLnSpc="1">
            <a:prstTxWarp prst="textNoShape">
              <a:avLst/>
            </a:prstTxWarp>
          </a:bodyPr>
          <a:lstStyle>
            <a:lvl1pPr algn="ctr" eaLnBrk="1" hangingPunct="1">
              <a:defRPr sz="1700">
                <a:latin typeface="+mn-lt"/>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700" b="0" i="0" u="none" strike="noStrike" kern="1200" cap="none" spc="0" normalizeH="0" baseline="0" noProof="0">
              <a:ln>
                <a:noFill/>
              </a:ln>
              <a:solidFill>
                <a:srgbClr val="000000"/>
              </a:solidFill>
              <a:effectLst/>
              <a:uLnTx/>
              <a:uFillTx/>
              <a:latin typeface="Arial"/>
              <a:ea typeface="+mn-ea"/>
              <a:cs typeface="+mn-cs"/>
            </a:endParaRPr>
          </a:p>
        </p:txBody>
      </p:sp>
      <p:sp>
        <p:nvSpPr>
          <p:cNvPr id="27654" name="Rectangle 6"/>
          <p:cNvSpPr>
            <a:spLocks noGrp="1" noChangeArrowheads="1"/>
          </p:cNvSpPr>
          <p:nvPr>
            <p:ph type="sldNum" sz="quarter" idx="4"/>
          </p:nvPr>
        </p:nvSpPr>
        <p:spPr bwMode="auto">
          <a:xfrm>
            <a:off x="8738308" y="6245225"/>
            <a:ext cx="2843389" cy="476250"/>
          </a:xfrm>
          <a:prstGeom prst="rect">
            <a:avLst/>
          </a:prstGeom>
          <a:noFill/>
          <a:ln>
            <a:noFill/>
          </a:ln>
          <a:effectLst/>
        </p:spPr>
        <p:txBody>
          <a:bodyPr vert="horz" wrap="square" lIns="114291" tIns="57145" rIns="114291" bIns="57145" numCol="1" anchor="t" anchorCtr="0" compatLnSpc="1">
            <a:prstTxWarp prst="textNoShape">
              <a:avLst/>
            </a:prstTxWarp>
          </a:bodyPr>
          <a:lstStyle>
            <a:lvl1pPr algn="r" eaLnBrk="1" hangingPunct="1">
              <a:defRPr sz="1700">
                <a:latin typeface="Arial" charset="0"/>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06267311-790A-45F6-9D6B-1113FA2D3001}" type="slidenum">
              <a:rPr kumimoji="0" lang="en-US" sz="17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sz="1700" b="0" i="0" u="none" strike="noStrike" kern="1200" cap="none" spc="0" normalizeH="0" baseline="0" noProof="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3684602382"/>
      </p:ext>
    </p:extLst>
  </p:cSld>
  <p:clrMap bg1="lt1" tx1="dk1" bg2="lt2" tx2="dk2" accent1="accent1" accent2="accent2" accent3="accent3" accent4="accent4" accent5="accent5" accent6="accent6" hlink="hlink" folHlink="folHlink"/>
  <p:sldLayoutIdLst>
    <p:sldLayoutId id="2147483895" r:id="rId1"/>
    <p:sldLayoutId id="2147483896" r:id="rId2"/>
    <p:sldLayoutId id="2147483897" r:id="rId3"/>
    <p:sldLayoutId id="2147483898" r:id="rId4"/>
    <p:sldLayoutId id="2147483899" r:id="rId5"/>
    <p:sldLayoutId id="2147483900" r:id="rId6"/>
    <p:sldLayoutId id="2147483901" r:id="rId7"/>
    <p:sldLayoutId id="2147483902" r:id="rId8"/>
    <p:sldLayoutId id="2147483903" r:id="rId9"/>
    <p:sldLayoutId id="2147483904" r:id="rId10"/>
    <p:sldLayoutId id="2147483905" r:id="rId11"/>
    <p:sldLayoutId id="2147483906" r:id="rId12"/>
    <p:sldLayoutId id="2147483907" r:id="rId13"/>
  </p:sldLayoutIdLs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7" presetClass="entr" presetSubtype="0" fill="hold" grpId="0" nodeType="clickEffect">
                                  <p:stCondLst>
                                    <p:cond delay="0"/>
                                  </p:stCondLst>
                                  <p:iterate type="lt">
                                    <p:tmPct val="10000"/>
                                  </p:iterate>
                                  <p:childTnLst>
                                    <p:set>
                                      <p:cBhvr>
                                        <p:cTn id="6" dur="1" fill="hold">
                                          <p:stCondLst>
                                            <p:cond delay="0"/>
                                          </p:stCondLst>
                                        </p:cTn>
                                        <p:tgtEl>
                                          <p:spTgt spid="27651">
                                            <p:txEl>
                                              <p:pRg st="0" end="0"/>
                                            </p:txEl>
                                          </p:spTgt>
                                        </p:tgtEl>
                                        <p:attrNameLst>
                                          <p:attrName>style.visibility</p:attrName>
                                        </p:attrNameLst>
                                      </p:cBhvr>
                                      <p:to>
                                        <p:strVal val="visible"/>
                                      </p:to>
                                    </p:set>
                                    <p:animEffect transition="in" filter="fade">
                                      <p:cBhvr>
                                        <p:cTn id="7" dur="1000"/>
                                        <p:tgtEl>
                                          <p:spTgt spid="27651">
                                            <p:txEl>
                                              <p:pRg st="0" end="0"/>
                                            </p:txEl>
                                          </p:spTgt>
                                        </p:tgtEl>
                                      </p:cBhvr>
                                    </p:animEffect>
                                    <p:anim calcmode="lin" valueType="num">
                                      <p:cBhvr>
                                        <p:cTn id="8" dur="1000" fill="hold"/>
                                        <p:tgtEl>
                                          <p:spTgt spid="27651">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27651">
                                            <p:txEl>
                                              <p:pRg st="0" end="0"/>
                                            </p:txEl>
                                          </p:spTgt>
                                        </p:tgtEl>
                                        <p:attrNameLst>
                                          <p:attrName>ppt_y</p:attrName>
                                        </p:attrNameLst>
                                      </p:cBhvr>
                                      <p:tavLst>
                                        <p:tav tm="0">
                                          <p:val>
                                            <p:strVal val="#ppt_y-.1"/>
                                          </p:val>
                                        </p:tav>
                                        <p:tav tm="100000">
                                          <p:val>
                                            <p:strVal val="#ppt_y"/>
                                          </p:val>
                                        </p:tav>
                                      </p:tavLst>
                                    </p:anim>
                                  </p:childTnLst>
                                </p:cTn>
                              </p:par>
                              <p:par>
                                <p:cTn id="10" presetID="47" presetClass="entr" presetSubtype="0" fill="hold" grpId="0" nodeType="withEffect">
                                  <p:stCondLst>
                                    <p:cond delay="0"/>
                                  </p:stCondLst>
                                  <p:iterate type="lt">
                                    <p:tmPct val="10000"/>
                                  </p:iterate>
                                  <p:childTnLst>
                                    <p:set>
                                      <p:cBhvr>
                                        <p:cTn id="11" dur="1" fill="hold">
                                          <p:stCondLst>
                                            <p:cond delay="0"/>
                                          </p:stCondLst>
                                        </p:cTn>
                                        <p:tgtEl>
                                          <p:spTgt spid="27651">
                                            <p:txEl>
                                              <p:pRg st="1" end="1"/>
                                            </p:txEl>
                                          </p:spTgt>
                                        </p:tgtEl>
                                        <p:attrNameLst>
                                          <p:attrName>style.visibility</p:attrName>
                                        </p:attrNameLst>
                                      </p:cBhvr>
                                      <p:to>
                                        <p:strVal val="visible"/>
                                      </p:to>
                                    </p:set>
                                    <p:animEffect transition="in" filter="fade">
                                      <p:cBhvr>
                                        <p:cTn id="12" dur="1000"/>
                                        <p:tgtEl>
                                          <p:spTgt spid="27651">
                                            <p:txEl>
                                              <p:pRg st="1" end="1"/>
                                            </p:txEl>
                                          </p:spTgt>
                                        </p:tgtEl>
                                      </p:cBhvr>
                                    </p:animEffect>
                                    <p:anim calcmode="lin" valueType="num">
                                      <p:cBhvr>
                                        <p:cTn id="13" dur="1000" fill="hold"/>
                                        <p:tgtEl>
                                          <p:spTgt spid="27651">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27651">
                                            <p:txEl>
                                              <p:pRg st="1" end="1"/>
                                            </p:txEl>
                                          </p:spTgt>
                                        </p:tgtEl>
                                        <p:attrNameLst>
                                          <p:attrName>ppt_y</p:attrName>
                                        </p:attrNameLst>
                                      </p:cBhvr>
                                      <p:tavLst>
                                        <p:tav tm="0">
                                          <p:val>
                                            <p:strVal val="#ppt_y-.1"/>
                                          </p:val>
                                        </p:tav>
                                        <p:tav tm="100000">
                                          <p:val>
                                            <p:strVal val="#ppt_y"/>
                                          </p:val>
                                        </p:tav>
                                      </p:tavLst>
                                    </p:anim>
                                  </p:childTnLst>
                                </p:cTn>
                              </p:par>
                              <p:par>
                                <p:cTn id="15" presetID="47" presetClass="entr" presetSubtype="0" fill="hold" grpId="0" nodeType="withEffect">
                                  <p:stCondLst>
                                    <p:cond delay="0"/>
                                  </p:stCondLst>
                                  <p:iterate type="lt">
                                    <p:tmPct val="10000"/>
                                  </p:iterate>
                                  <p:childTnLst>
                                    <p:set>
                                      <p:cBhvr>
                                        <p:cTn id="16" dur="1" fill="hold">
                                          <p:stCondLst>
                                            <p:cond delay="0"/>
                                          </p:stCondLst>
                                        </p:cTn>
                                        <p:tgtEl>
                                          <p:spTgt spid="27651">
                                            <p:txEl>
                                              <p:pRg st="2" end="2"/>
                                            </p:txEl>
                                          </p:spTgt>
                                        </p:tgtEl>
                                        <p:attrNameLst>
                                          <p:attrName>style.visibility</p:attrName>
                                        </p:attrNameLst>
                                      </p:cBhvr>
                                      <p:to>
                                        <p:strVal val="visible"/>
                                      </p:to>
                                    </p:set>
                                    <p:animEffect transition="in" filter="fade">
                                      <p:cBhvr>
                                        <p:cTn id="17" dur="1000"/>
                                        <p:tgtEl>
                                          <p:spTgt spid="27651">
                                            <p:txEl>
                                              <p:pRg st="2" end="2"/>
                                            </p:txEl>
                                          </p:spTgt>
                                        </p:tgtEl>
                                      </p:cBhvr>
                                    </p:animEffect>
                                    <p:anim calcmode="lin" valueType="num">
                                      <p:cBhvr>
                                        <p:cTn id="18" dur="1000" fill="hold"/>
                                        <p:tgtEl>
                                          <p:spTgt spid="27651">
                                            <p:txEl>
                                              <p:pRg st="2" end="2"/>
                                            </p:txEl>
                                          </p:spTgt>
                                        </p:tgtEl>
                                        <p:attrNameLst>
                                          <p:attrName>ppt_x</p:attrName>
                                        </p:attrNameLst>
                                      </p:cBhvr>
                                      <p:tavLst>
                                        <p:tav tm="0">
                                          <p:val>
                                            <p:strVal val="#ppt_x"/>
                                          </p:val>
                                        </p:tav>
                                        <p:tav tm="100000">
                                          <p:val>
                                            <p:strVal val="#ppt_x"/>
                                          </p:val>
                                        </p:tav>
                                      </p:tavLst>
                                    </p:anim>
                                    <p:anim calcmode="lin" valueType="num">
                                      <p:cBhvr>
                                        <p:cTn id="19" dur="1000" fill="hold"/>
                                        <p:tgtEl>
                                          <p:spTgt spid="27651">
                                            <p:txEl>
                                              <p:pRg st="2" end="2"/>
                                            </p:txEl>
                                          </p:spTgt>
                                        </p:tgtEl>
                                        <p:attrNameLst>
                                          <p:attrName>ppt_y</p:attrName>
                                        </p:attrNameLst>
                                      </p:cBhvr>
                                      <p:tavLst>
                                        <p:tav tm="0">
                                          <p:val>
                                            <p:strVal val="#ppt_y-.1"/>
                                          </p:val>
                                        </p:tav>
                                        <p:tav tm="100000">
                                          <p:val>
                                            <p:strVal val="#ppt_y"/>
                                          </p:val>
                                        </p:tav>
                                      </p:tavLst>
                                    </p:anim>
                                  </p:childTnLst>
                                </p:cTn>
                              </p:par>
                              <p:par>
                                <p:cTn id="20" presetID="47" presetClass="entr" presetSubtype="0" fill="hold" grpId="0" nodeType="withEffect">
                                  <p:stCondLst>
                                    <p:cond delay="0"/>
                                  </p:stCondLst>
                                  <p:iterate type="lt">
                                    <p:tmPct val="10000"/>
                                  </p:iterate>
                                  <p:childTnLst>
                                    <p:set>
                                      <p:cBhvr>
                                        <p:cTn id="21" dur="1" fill="hold">
                                          <p:stCondLst>
                                            <p:cond delay="0"/>
                                          </p:stCondLst>
                                        </p:cTn>
                                        <p:tgtEl>
                                          <p:spTgt spid="27651">
                                            <p:txEl>
                                              <p:pRg st="3" end="3"/>
                                            </p:txEl>
                                          </p:spTgt>
                                        </p:tgtEl>
                                        <p:attrNameLst>
                                          <p:attrName>style.visibility</p:attrName>
                                        </p:attrNameLst>
                                      </p:cBhvr>
                                      <p:to>
                                        <p:strVal val="visible"/>
                                      </p:to>
                                    </p:set>
                                    <p:animEffect transition="in" filter="fade">
                                      <p:cBhvr>
                                        <p:cTn id="22" dur="1000"/>
                                        <p:tgtEl>
                                          <p:spTgt spid="27651">
                                            <p:txEl>
                                              <p:pRg st="3" end="3"/>
                                            </p:txEl>
                                          </p:spTgt>
                                        </p:tgtEl>
                                      </p:cBhvr>
                                    </p:animEffect>
                                    <p:anim calcmode="lin" valueType="num">
                                      <p:cBhvr>
                                        <p:cTn id="23" dur="1000" fill="hold"/>
                                        <p:tgtEl>
                                          <p:spTgt spid="27651">
                                            <p:txEl>
                                              <p:pRg st="3" end="3"/>
                                            </p:txEl>
                                          </p:spTgt>
                                        </p:tgtEl>
                                        <p:attrNameLst>
                                          <p:attrName>ppt_x</p:attrName>
                                        </p:attrNameLst>
                                      </p:cBhvr>
                                      <p:tavLst>
                                        <p:tav tm="0">
                                          <p:val>
                                            <p:strVal val="#ppt_x"/>
                                          </p:val>
                                        </p:tav>
                                        <p:tav tm="100000">
                                          <p:val>
                                            <p:strVal val="#ppt_x"/>
                                          </p:val>
                                        </p:tav>
                                      </p:tavLst>
                                    </p:anim>
                                    <p:anim calcmode="lin" valueType="num">
                                      <p:cBhvr>
                                        <p:cTn id="24" dur="1000" fill="hold"/>
                                        <p:tgtEl>
                                          <p:spTgt spid="27651">
                                            <p:txEl>
                                              <p:pRg st="3" end="3"/>
                                            </p:txEl>
                                          </p:spTgt>
                                        </p:tgtEl>
                                        <p:attrNameLst>
                                          <p:attrName>ppt_y</p:attrName>
                                        </p:attrNameLst>
                                      </p:cBhvr>
                                      <p:tavLst>
                                        <p:tav tm="0">
                                          <p:val>
                                            <p:strVal val="#ppt_y-.1"/>
                                          </p:val>
                                        </p:tav>
                                        <p:tav tm="100000">
                                          <p:val>
                                            <p:strVal val="#ppt_y"/>
                                          </p:val>
                                        </p:tav>
                                      </p:tavLst>
                                    </p:anim>
                                  </p:childTnLst>
                                </p:cTn>
                              </p:par>
                              <p:par>
                                <p:cTn id="25" presetID="47" presetClass="entr" presetSubtype="0" fill="hold" grpId="0" nodeType="withEffect">
                                  <p:stCondLst>
                                    <p:cond delay="0"/>
                                  </p:stCondLst>
                                  <p:iterate type="lt">
                                    <p:tmPct val="10000"/>
                                  </p:iterate>
                                  <p:childTnLst>
                                    <p:set>
                                      <p:cBhvr>
                                        <p:cTn id="26" dur="1" fill="hold">
                                          <p:stCondLst>
                                            <p:cond delay="0"/>
                                          </p:stCondLst>
                                        </p:cTn>
                                        <p:tgtEl>
                                          <p:spTgt spid="27651">
                                            <p:txEl>
                                              <p:pRg st="4" end="4"/>
                                            </p:txEl>
                                          </p:spTgt>
                                        </p:tgtEl>
                                        <p:attrNameLst>
                                          <p:attrName>style.visibility</p:attrName>
                                        </p:attrNameLst>
                                      </p:cBhvr>
                                      <p:to>
                                        <p:strVal val="visible"/>
                                      </p:to>
                                    </p:set>
                                    <p:animEffect transition="in" filter="fade">
                                      <p:cBhvr>
                                        <p:cTn id="27" dur="1000"/>
                                        <p:tgtEl>
                                          <p:spTgt spid="27651">
                                            <p:txEl>
                                              <p:pRg st="4" end="4"/>
                                            </p:txEl>
                                          </p:spTgt>
                                        </p:tgtEl>
                                      </p:cBhvr>
                                    </p:animEffect>
                                    <p:anim calcmode="lin" valueType="num">
                                      <p:cBhvr>
                                        <p:cTn id="28" dur="1000" fill="hold"/>
                                        <p:tgtEl>
                                          <p:spTgt spid="27651">
                                            <p:txEl>
                                              <p:pRg st="4" end="4"/>
                                            </p:txEl>
                                          </p:spTgt>
                                        </p:tgtEl>
                                        <p:attrNameLst>
                                          <p:attrName>ppt_x</p:attrName>
                                        </p:attrNameLst>
                                      </p:cBhvr>
                                      <p:tavLst>
                                        <p:tav tm="0">
                                          <p:val>
                                            <p:strVal val="#ppt_x"/>
                                          </p:val>
                                        </p:tav>
                                        <p:tav tm="100000">
                                          <p:val>
                                            <p:strVal val="#ppt_x"/>
                                          </p:val>
                                        </p:tav>
                                      </p:tavLst>
                                    </p:anim>
                                    <p:anim calcmode="lin" valueType="num">
                                      <p:cBhvr>
                                        <p:cTn id="29" dur="1000" fill="hold"/>
                                        <p:tgtEl>
                                          <p:spTgt spid="27651">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651" grpId="0" build="p">
        <p:tmplLst>
          <p:tmpl lvl="1">
            <p:tnLst>
              <p:par>
                <p:cTn presetID="47" presetClass="entr" presetSubtype="0" fill="hold" nodeType="clickEffect">
                  <p:stCondLst>
                    <p:cond delay="0"/>
                  </p:stCondLst>
                  <p:iterate type="lt">
                    <p:tmPct val="10000"/>
                  </p:iterate>
                  <p:childTnLst>
                    <p:set>
                      <p:cBhvr>
                        <p:cTn dur="1" fill="hold">
                          <p:stCondLst>
                            <p:cond delay="0"/>
                          </p:stCondLst>
                        </p:cTn>
                        <p:tgtEl>
                          <p:spTgt spid="27651"/>
                        </p:tgtEl>
                        <p:attrNameLst>
                          <p:attrName>style.visibility</p:attrName>
                        </p:attrNameLst>
                      </p:cBhvr>
                      <p:to>
                        <p:strVal val="visible"/>
                      </p:to>
                    </p:set>
                    <p:animEffect transition="in" filter="fade">
                      <p:cBhvr>
                        <p:cTn dur="1000"/>
                        <p:tgtEl>
                          <p:spTgt spid="27651"/>
                        </p:tgtEl>
                      </p:cBhvr>
                    </p:animEffect>
                    <p:anim calcmode="lin" valueType="num">
                      <p:cBhvr>
                        <p:cTn dur="1000" fill="hold"/>
                        <p:tgtEl>
                          <p:spTgt spid="27651"/>
                        </p:tgtEl>
                        <p:attrNameLst>
                          <p:attrName>ppt_x</p:attrName>
                        </p:attrNameLst>
                      </p:cBhvr>
                      <p:tavLst>
                        <p:tav tm="0">
                          <p:val>
                            <p:strVal val="#ppt_x"/>
                          </p:val>
                        </p:tav>
                        <p:tav tm="100000">
                          <p:val>
                            <p:strVal val="#ppt_x"/>
                          </p:val>
                        </p:tav>
                      </p:tavLst>
                    </p:anim>
                    <p:anim calcmode="lin" valueType="num">
                      <p:cBhvr>
                        <p:cTn dur="1000" fill="hold"/>
                        <p:tgtEl>
                          <p:spTgt spid="27651"/>
                        </p:tgtEl>
                        <p:attrNameLst>
                          <p:attrName>ppt_y</p:attrName>
                        </p:attrNameLst>
                      </p:cBhvr>
                      <p:tavLst>
                        <p:tav tm="0">
                          <p:val>
                            <p:strVal val="#ppt_y-.1"/>
                          </p:val>
                        </p:tav>
                        <p:tav tm="100000">
                          <p:val>
                            <p:strVal val="#ppt_y"/>
                          </p:val>
                        </p:tav>
                      </p:tavLst>
                    </p:anim>
                  </p:childTnLst>
                </p:cTn>
              </p:par>
            </p:tnLst>
          </p:tmpl>
          <p:tmpl lvl="2">
            <p:tnLst>
              <p:par>
                <p:cTn presetID="47" presetClass="entr" presetSubtype="0" fill="hold" nodeType="withEffect">
                  <p:stCondLst>
                    <p:cond delay="0"/>
                  </p:stCondLst>
                  <p:iterate type="lt">
                    <p:tmPct val="10000"/>
                  </p:iterate>
                  <p:childTnLst>
                    <p:set>
                      <p:cBhvr>
                        <p:cTn dur="1" fill="hold">
                          <p:stCondLst>
                            <p:cond delay="0"/>
                          </p:stCondLst>
                        </p:cTn>
                        <p:tgtEl>
                          <p:spTgt spid="27651"/>
                        </p:tgtEl>
                        <p:attrNameLst>
                          <p:attrName>style.visibility</p:attrName>
                        </p:attrNameLst>
                      </p:cBhvr>
                      <p:to>
                        <p:strVal val="visible"/>
                      </p:to>
                    </p:set>
                    <p:animEffect transition="in" filter="fade">
                      <p:cBhvr>
                        <p:cTn dur="1000"/>
                        <p:tgtEl>
                          <p:spTgt spid="27651"/>
                        </p:tgtEl>
                      </p:cBhvr>
                    </p:animEffect>
                    <p:anim calcmode="lin" valueType="num">
                      <p:cBhvr>
                        <p:cTn dur="1000" fill="hold"/>
                        <p:tgtEl>
                          <p:spTgt spid="27651"/>
                        </p:tgtEl>
                        <p:attrNameLst>
                          <p:attrName>ppt_x</p:attrName>
                        </p:attrNameLst>
                      </p:cBhvr>
                      <p:tavLst>
                        <p:tav tm="0">
                          <p:val>
                            <p:strVal val="#ppt_x"/>
                          </p:val>
                        </p:tav>
                        <p:tav tm="100000">
                          <p:val>
                            <p:strVal val="#ppt_x"/>
                          </p:val>
                        </p:tav>
                      </p:tavLst>
                    </p:anim>
                    <p:anim calcmode="lin" valueType="num">
                      <p:cBhvr>
                        <p:cTn dur="1000" fill="hold"/>
                        <p:tgtEl>
                          <p:spTgt spid="27651"/>
                        </p:tgtEl>
                        <p:attrNameLst>
                          <p:attrName>ppt_y</p:attrName>
                        </p:attrNameLst>
                      </p:cBhvr>
                      <p:tavLst>
                        <p:tav tm="0">
                          <p:val>
                            <p:strVal val="#ppt_y-.1"/>
                          </p:val>
                        </p:tav>
                        <p:tav tm="100000">
                          <p:val>
                            <p:strVal val="#ppt_y"/>
                          </p:val>
                        </p:tav>
                      </p:tavLst>
                    </p:anim>
                  </p:childTnLst>
                </p:cTn>
              </p:par>
            </p:tnLst>
          </p:tmpl>
          <p:tmpl lvl="3">
            <p:tnLst>
              <p:par>
                <p:cTn presetID="47" presetClass="entr" presetSubtype="0" fill="hold" nodeType="withEffect">
                  <p:stCondLst>
                    <p:cond delay="0"/>
                  </p:stCondLst>
                  <p:iterate type="lt">
                    <p:tmPct val="10000"/>
                  </p:iterate>
                  <p:childTnLst>
                    <p:set>
                      <p:cBhvr>
                        <p:cTn dur="1" fill="hold">
                          <p:stCondLst>
                            <p:cond delay="0"/>
                          </p:stCondLst>
                        </p:cTn>
                        <p:tgtEl>
                          <p:spTgt spid="27651"/>
                        </p:tgtEl>
                        <p:attrNameLst>
                          <p:attrName>style.visibility</p:attrName>
                        </p:attrNameLst>
                      </p:cBhvr>
                      <p:to>
                        <p:strVal val="visible"/>
                      </p:to>
                    </p:set>
                    <p:animEffect transition="in" filter="fade">
                      <p:cBhvr>
                        <p:cTn dur="1000"/>
                        <p:tgtEl>
                          <p:spTgt spid="27651"/>
                        </p:tgtEl>
                      </p:cBhvr>
                    </p:animEffect>
                    <p:anim calcmode="lin" valueType="num">
                      <p:cBhvr>
                        <p:cTn dur="1000" fill="hold"/>
                        <p:tgtEl>
                          <p:spTgt spid="27651"/>
                        </p:tgtEl>
                        <p:attrNameLst>
                          <p:attrName>ppt_x</p:attrName>
                        </p:attrNameLst>
                      </p:cBhvr>
                      <p:tavLst>
                        <p:tav tm="0">
                          <p:val>
                            <p:strVal val="#ppt_x"/>
                          </p:val>
                        </p:tav>
                        <p:tav tm="100000">
                          <p:val>
                            <p:strVal val="#ppt_x"/>
                          </p:val>
                        </p:tav>
                      </p:tavLst>
                    </p:anim>
                    <p:anim calcmode="lin" valueType="num">
                      <p:cBhvr>
                        <p:cTn dur="1000" fill="hold"/>
                        <p:tgtEl>
                          <p:spTgt spid="27651"/>
                        </p:tgtEl>
                        <p:attrNameLst>
                          <p:attrName>ppt_y</p:attrName>
                        </p:attrNameLst>
                      </p:cBhvr>
                      <p:tavLst>
                        <p:tav tm="0">
                          <p:val>
                            <p:strVal val="#ppt_y-.1"/>
                          </p:val>
                        </p:tav>
                        <p:tav tm="100000">
                          <p:val>
                            <p:strVal val="#ppt_y"/>
                          </p:val>
                        </p:tav>
                      </p:tavLst>
                    </p:anim>
                  </p:childTnLst>
                </p:cTn>
              </p:par>
            </p:tnLst>
          </p:tmpl>
          <p:tmpl lvl="4">
            <p:tnLst>
              <p:par>
                <p:cTn presetID="47" presetClass="entr" presetSubtype="0" fill="hold" nodeType="withEffect">
                  <p:stCondLst>
                    <p:cond delay="0"/>
                  </p:stCondLst>
                  <p:iterate type="lt">
                    <p:tmPct val="10000"/>
                  </p:iterate>
                  <p:childTnLst>
                    <p:set>
                      <p:cBhvr>
                        <p:cTn dur="1" fill="hold">
                          <p:stCondLst>
                            <p:cond delay="0"/>
                          </p:stCondLst>
                        </p:cTn>
                        <p:tgtEl>
                          <p:spTgt spid="27651"/>
                        </p:tgtEl>
                        <p:attrNameLst>
                          <p:attrName>style.visibility</p:attrName>
                        </p:attrNameLst>
                      </p:cBhvr>
                      <p:to>
                        <p:strVal val="visible"/>
                      </p:to>
                    </p:set>
                    <p:animEffect transition="in" filter="fade">
                      <p:cBhvr>
                        <p:cTn dur="1000"/>
                        <p:tgtEl>
                          <p:spTgt spid="27651"/>
                        </p:tgtEl>
                      </p:cBhvr>
                    </p:animEffect>
                    <p:anim calcmode="lin" valueType="num">
                      <p:cBhvr>
                        <p:cTn dur="1000" fill="hold"/>
                        <p:tgtEl>
                          <p:spTgt spid="27651"/>
                        </p:tgtEl>
                        <p:attrNameLst>
                          <p:attrName>ppt_x</p:attrName>
                        </p:attrNameLst>
                      </p:cBhvr>
                      <p:tavLst>
                        <p:tav tm="0">
                          <p:val>
                            <p:strVal val="#ppt_x"/>
                          </p:val>
                        </p:tav>
                        <p:tav tm="100000">
                          <p:val>
                            <p:strVal val="#ppt_x"/>
                          </p:val>
                        </p:tav>
                      </p:tavLst>
                    </p:anim>
                    <p:anim calcmode="lin" valueType="num">
                      <p:cBhvr>
                        <p:cTn dur="1000" fill="hold"/>
                        <p:tgtEl>
                          <p:spTgt spid="27651"/>
                        </p:tgtEl>
                        <p:attrNameLst>
                          <p:attrName>ppt_y</p:attrName>
                        </p:attrNameLst>
                      </p:cBhvr>
                      <p:tavLst>
                        <p:tav tm="0">
                          <p:val>
                            <p:strVal val="#ppt_y-.1"/>
                          </p:val>
                        </p:tav>
                        <p:tav tm="100000">
                          <p:val>
                            <p:strVal val="#ppt_y"/>
                          </p:val>
                        </p:tav>
                      </p:tavLst>
                    </p:anim>
                  </p:childTnLst>
                </p:cTn>
              </p:par>
            </p:tnLst>
          </p:tmpl>
          <p:tmpl lvl="5">
            <p:tnLst>
              <p:par>
                <p:cTn presetID="47" presetClass="entr" presetSubtype="0" fill="hold" nodeType="withEffect">
                  <p:stCondLst>
                    <p:cond delay="0"/>
                  </p:stCondLst>
                  <p:iterate type="lt">
                    <p:tmPct val="10000"/>
                  </p:iterate>
                  <p:childTnLst>
                    <p:set>
                      <p:cBhvr>
                        <p:cTn dur="1" fill="hold">
                          <p:stCondLst>
                            <p:cond delay="0"/>
                          </p:stCondLst>
                        </p:cTn>
                        <p:tgtEl>
                          <p:spTgt spid="27651"/>
                        </p:tgtEl>
                        <p:attrNameLst>
                          <p:attrName>style.visibility</p:attrName>
                        </p:attrNameLst>
                      </p:cBhvr>
                      <p:to>
                        <p:strVal val="visible"/>
                      </p:to>
                    </p:set>
                    <p:animEffect transition="in" filter="fade">
                      <p:cBhvr>
                        <p:cTn dur="1000"/>
                        <p:tgtEl>
                          <p:spTgt spid="27651"/>
                        </p:tgtEl>
                      </p:cBhvr>
                    </p:animEffect>
                    <p:anim calcmode="lin" valueType="num">
                      <p:cBhvr>
                        <p:cTn dur="1000" fill="hold"/>
                        <p:tgtEl>
                          <p:spTgt spid="27651"/>
                        </p:tgtEl>
                        <p:attrNameLst>
                          <p:attrName>ppt_x</p:attrName>
                        </p:attrNameLst>
                      </p:cBhvr>
                      <p:tavLst>
                        <p:tav tm="0">
                          <p:val>
                            <p:strVal val="#ppt_x"/>
                          </p:val>
                        </p:tav>
                        <p:tav tm="100000">
                          <p:val>
                            <p:strVal val="#ppt_x"/>
                          </p:val>
                        </p:tav>
                      </p:tavLst>
                    </p:anim>
                    <p:anim calcmode="lin" valueType="num">
                      <p:cBhvr>
                        <p:cTn dur="1000" fill="hold"/>
                        <p:tgtEl>
                          <p:spTgt spid="27651"/>
                        </p:tgtEl>
                        <p:attrNameLst>
                          <p:attrName>ppt_y</p:attrName>
                        </p:attrNameLst>
                      </p:cBhvr>
                      <p:tavLst>
                        <p:tav tm="0">
                          <p:val>
                            <p:strVal val="#ppt_y-.1"/>
                          </p:val>
                        </p:tav>
                        <p:tav tm="100000">
                          <p:val>
                            <p:strVal val="#ppt_y"/>
                          </p:val>
                        </p:tav>
                      </p:tavLst>
                    </p:anim>
                  </p:childTnLst>
                </p:cTn>
              </p:par>
            </p:tnLst>
          </p:tmpl>
        </p:tmplLst>
      </p:bldP>
    </p:bldLst>
  </p:timing>
  <p:txStyles>
    <p:titleStyle>
      <a:lvl1pPr algn="ctr" rtl="0" eaLnBrk="0" fontAlgn="base" hangingPunct="0">
        <a:spcBef>
          <a:spcPct val="0"/>
        </a:spcBef>
        <a:spcAft>
          <a:spcPct val="0"/>
        </a:spcAft>
        <a:defRPr sz="5500" kern="1200">
          <a:solidFill>
            <a:schemeClr val="tx2"/>
          </a:solidFill>
          <a:latin typeface="+mj-lt"/>
          <a:ea typeface="+mj-ea"/>
          <a:cs typeface="+mj-cs"/>
        </a:defRPr>
      </a:lvl1pPr>
      <a:lvl2pPr algn="ctr" rtl="0" eaLnBrk="0" fontAlgn="base" hangingPunct="0">
        <a:spcBef>
          <a:spcPct val="0"/>
        </a:spcBef>
        <a:spcAft>
          <a:spcPct val="0"/>
        </a:spcAft>
        <a:defRPr sz="5500">
          <a:solidFill>
            <a:schemeClr val="tx2"/>
          </a:solidFill>
          <a:latin typeface="Arial" panose="020B0604020202020204" pitchFamily="34" charset="0"/>
        </a:defRPr>
      </a:lvl2pPr>
      <a:lvl3pPr algn="ctr" rtl="0" eaLnBrk="0" fontAlgn="base" hangingPunct="0">
        <a:spcBef>
          <a:spcPct val="0"/>
        </a:spcBef>
        <a:spcAft>
          <a:spcPct val="0"/>
        </a:spcAft>
        <a:defRPr sz="5500">
          <a:solidFill>
            <a:schemeClr val="tx2"/>
          </a:solidFill>
          <a:latin typeface="Arial" panose="020B0604020202020204" pitchFamily="34" charset="0"/>
        </a:defRPr>
      </a:lvl3pPr>
      <a:lvl4pPr algn="ctr" rtl="0" eaLnBrk="0" fontAlgn="base" hangingPunct="0">
        <a:spcBef>
          <a:spcPct val="0"/>
        </a:spcBef>
        <a:spcAft>
          <a:spcPct val="0"/>
        </a:spcAft>
        <a:defRPr sz="5500">
          <a:solidFill>
            <a:schemeClr val="tx2"/>
          </a:solidFill>
          <a:latin typeface="Arial" panose="020B0604020202020204" pitchFamily="34" charset="0"/>
        </a:defRPr>
      </a:lvl4pPr>
      <a:lvl5pPr algn="ctr" rtl="0" eaLnBrk="0" fontAlgn="base" hangingPunct="0">
        <a:spcBef>
          <a:spcPct val="0"/>
        </a:spcBef>
        <a:spcAft>
          <a:spcPct val="0"/>
        </a:spcAft>
        <a:defRPr sz="5500">
          <a:solidFill>
            <a:schemeClr val="tx2"/>
          </a:solidFill>
          <a:latin typeface="Arial" panose="020B0604020202020204" pitchFamily="34" charset="0"/>
        </a:defRPr>
      </a:lvl5pPr>
      <a:lvl6pPr marL="571454" algn="ctr" rtl="0" fontAlgn="base">
        <a:spcBef>
          <a:spcPct val="0"/>
        </a:spcBef>
        <a:spcAft>
          <a:spcPct val="0"/>
        </a:spcAft>
        <a:defRPr sz="5500">
          <a:solidFill>
            <a:schemeClr val="tx2"/>
          </a:solidFill>
          <a:latin typeface="Arial" panose="020B0604020202020204" pitchFamily="34" charset="0"/>
        </a:defRPr>
      </a:lvl6pPr>
      <a:lvl7pPr marL="1142909" algn="ctr" rtl="0" fontAlgn="base">
        <a:spcBef>
          <a:spcPct val="0"/>
        </a:spcBef>
        <a:spcAft>
          <a:spcPct val="0"/>
        </a:spcAft>
        <a:defRPr sz="5500">
          <a:solidFill>
            <a:schemeClr val="tx2"/>
          </a:solidFill>
          <a:latin typeface="Arial" panose="020B0604020202020204" pitchFamily="34" charset="0"/>
        </a:defRPr>
      </a:lvl7pPr>
      <a:lvl8pPr marL="1714363" algn="ctr" rtl="0" fontAlgn="base">
        <a:spcBef>
          <a:spcPct val="0"/>
        </a:spcBef>
        <a:spcAft>
          <a:spcPct val="0"/>
        </a:spcAft>
        <a:defRPr sz="5500">
          <a:solidFill>
            <a:schemeClr val="tx2"/>
          </a:solidFill>
          <a:latin typeface="Arial" panose="020B0604020202020204" pitchFamily="34" charset="0"/>
        </a:defRPr>
      </a:lvl8pPr>
      <a:lvl9pPr marL="2285817" algn="ctr" rtl="0" fontAlgn="base">
        <a:spcBef>
          <a:spcPct val="0"/>
        </a:spcBef>
        <a:spcAft>
          <a:spcPct val="0"/>
        </a:spcAft>
        <a:defRPr sz="5500">
          <a:solidFill>
            <a:schemeClr val="tx2"/>
          </a:solidFill>
          <a:latin typeface="Arial" panose="020B0604020202020204" pitchFamily="34" charset="0"/>
        </a:defRPr>
      </a:lvl9pPr>
    </p:titleStyle>
    <p:bodyStyle>
      <a:lvl1pPr marL="427038" indent="-427038" algn="l" rtl="0" eaLnBrk="0" fontAlgn="base" hangingPunct="0">
        <a:spcBef>
          <a:spcPct val="20000"/>
        </a:spcBef>
        <a:spcAft>
          <a:spcPct val="0"/>
        </a:spcAft>
        <a:buChar char="•"/>
        <a:defRPr sz="4000" kern="1200">
          <a:solidFill>
            <a:schemeClr val="tx1"/>
          </a:solidFill>
          <a:latin typeface="+mn-lt"/>
          <a:ea typeface="+mn-ea"/>
          <a:cs typeface="+mn-cs"/>
        </a:defRPr>
      </a:lvl1pPr>
      <a:lvl2pPr marL="927100" indent="-355600" algn="l" rtl="0" eaLnBrk="0" fontAlgn="base" hangingPunct="0">
        <a:spcBef>
          <a:spcPct val="20000"/>
        </a:spcBef>
        <a:spcAft>
          <a:spcPct val="0"/>
        </a:spcAft>
        <a:buChar char="–"/>
        <a:defRPr sz="3500" kern="1200">
          <a:solidFill>
            <a:schemeClr val="tx1"/>
          </a:solidFill>
          <a:latin typeface="+mn-lt"/>
          <a:ea typeface="+mn-ea"/>
          <a:cs typeface="+mn-cs"/>
        </a:defRPr>
      </a:lvl2pPr>
      <a:lvl3pPr marL="1427163" indent="-284163" algn="l" rtl="0" eaLnBrk="0" fontAlgn="base" hangingPunct="0">
        <a:spcBef>
          <a:spcPct val="20000"/>
        </a:spcBef>
        <a:spcAft>
          <a:spcPct val="0"/>
        </a:spcAft>
        <a:buChar char="•"/>
        <a:defRPr sz="3000" kern="1200">
          <a:solidFill>
            <a:schemeClr val="tx1"/>
          </a:solidFill>
          <a:latin typeface="+mn-lt"/>
          <a:ea typeface="+mn-ea"/>
          <a:cs typeface="+mn-cs"/>
        </a:defRPr>
      </a:lvl3pPr>
      <a:lvl4pPr marL="1998663" indent="-284163" algn="l" rtl="0" eaLnBrk="0" fontAlgn="base" hangingPunct="0">
        <a:spcBef>
          <a:spcPct val="20000"/>
        </a:spcBef>
        <a:spcAft>
          <a:spcPct val="0"/>
        </a:spcAft>
        <a:buChar char="–"/>
        <a:defRPr sz="2500" kern="1200">
          <a:solidFill>
            <a:schemeClr val="tx1"/>
          </a:solidFill>
          <a:latin typeface="+mn-lt"/>
          <a:ea typeface="+mn-ea"/>
          <a:cs typeface="+mn-cs"/>
        </a:defRPr>
      </a:lvl4pPr>
      <a:lvl5pPr marL="2570163" indent="-284163" algn="l" rtl="0" eaLnBrk="0" fontAlgn="base" hangingPunct="0">
        <a:spcBef>
          <a:spcPct val="20000"/>
        </a:spcBef>
        <a:spcAft>
          <a:spcPct val="0"/>
        </a:spcAft>
        <a:buChar char="»"/>
        <a:defRPr sz="2500" kern="1200">
          <a:solidFill>
            <a:schemeClr val="tx1"/>
          </a:solidFill>
          <a:latin typeface="+mn-lt"/>
          <a:ea typeface="+mn-ea"/>
          <a:cs typeface="+mn-cs"/>
        </a:defRPr>
      </a:lvl5pPr>
      <a:lvl6pPr marL="3142999" indent="-285727" algn="l" defTabSz="1142909" rtl="0" eaLnBrk="1" latinLnBrk="0" hangingPunct="1">
        <a:lnSpc>
          <a:spcPct val="90000"/>
        </a:lnSpc>
        <a:spcBef>
          <a:spcPts val="625"/>
        </a:spcBef>
        <a:buFont typeface="Arial" panose="020B0604020202020204" pitchFamily="34" charset="0"/>
        <a:buChar char="•"/>
        <a:defRPr sz="2200" kern="1200">
          <a:solidFill>
            <a:schemeClr val="tx1"/>
          </a:solidFill>
          <a:latin typeface="+mn-lt"/>
          <a:ea typeface="+mn-ea"/>
          <a:cs typeface="+mn-cs"/>
        </a:defRPr>
      </a:lvl6pPr>
      <a:lvl7pPr marL="3714453" indent="-285727" algn="l" defTabSz="1142909" rtl="0" eaLnBrk="1" latinLnBrk="0" hangingPunct="1">
        <a:lnSpc>
          <a:spcPct val="90000"/>
        </a:lnSpc>
        <a:spcBef>
          <a:spcPts val="625"/>
        </a:spcBef>
        <a:buFont typeface="Arial" panose="020B0604020202020204" pitchFamily="34" charset="0"/>
        <a:buChar char="•"/>
        <a:defRPr sz="2200" kern="1200">
          <a:solidFill>
            <a:schemeClr val="tx1"/>
          </a:solidFill>
          <a:latin typeface="+mn-lt"/>
          <a:ea typeface="+mn-ea"/>
          <a:cs typeface="+mn-cs"/>
        </a:defRPr>
      </a:lvl7pPr>
      <a:lvl8pPr marL="4285907" indent="-285727" algn="l" defTabSz="1142909" rtl="0" eaLnBrk="1" latinLnBrk="0" hangingPunct="1">
        <a:lnSpc>
          <a:spcPct val="90000"/>
        </a:lnSpc>
        <a:spcBef>
          <a:spcPts val="625"/>
        </a:spcBef>
        <a:buFont typeface="Arial" panose="020B0604020202020204" pitchFamily="34" charset="0"/>
        <a:buChar char="•"/>
        <a:defRPr sz="2200" kern="1200">
          <a:solidFill>
            <a:schemeClr val="tx1"/>
          </a:solidFill>
          <a:latin typeface="+mn-lt"/>
          <a:ea typeface="+mn-ea"/>
          <a:cs typeface="+mn-cs"/>
        </a:defRPr>
      </a:lvl8pPr>
      <a:lvl9pPr marL="4857361" indent="-285727" algn="l" defTabSz="1142909" rtl="0" eaLnBrk="1" latinLnBrk="0" hangingPunct="1">
        <a:lnSpc>
          <a:spcPct val="90000"/>
        </a:lnSpc>
        <a:spcBef>
          <a:spcPts val="625"/>
        </a:spcBef>
        <a:buFont typeface="Arial" panose="020B0604020202020204" pitchFamily="34" charset="0"/>
        <a:buChar char="•"/>
        <a:defRPr sz="2200" kern="1200">
          <a:solidFill>
            <a:schemeClr val="tx1"/>
          </a:solidFill>
          <a:latin typeface="+mn-lt"/>
          <a:ea typeface="+mn-ea"/>
          <a:cs typeface="+mn-cs"/>
        </a:defRPr>
      </a:lvl9pPr>
    </p:bodyStyle>
    <p:otherStyle>
      <a:defPPr>
        <a:defRPr lang="en-US"/>
      </a:defPPr>
      <a:lvl1pPr marL="0" algn="l" defTabSz="1142909" rtl="0" eaLnBrk="1" latinLnBrk="0" hangingPunct="1">
        <a:defRPr sz="2200" kern="1200">
          <a:solidFill>
            <a:schemeClr val="tx1"/>
          </a:solidFill>
          <a:latin typeface="+mn-lt"/>
          <a:ea typeface="+mn-ea"/>
          <a:cs typeface="+mn-cs"/>
        </a:defRPr>
      </a:lvl1pPr>
      <a:lvl2pPr marL="571454" algn="l" defTabSz="1142909" rtl="0" eaLnBrk="1" latinLnBrk="0" hangingPunct="1">
        <a:defRPr sz="2200" kern="1200">
          <a:solidFill>
            <a:schemeClr val="tx1"/>
          </a:solidFill>
          <a:latin typeface="+mn-lt"/>
          <a:ea typeface="+mn-ea"/>
          <a:cs typeface="+mn-cs"/>
        </a:defRPr>
      </a:lvl2pPr>
      <a:lvl3pPr marL="1142909" algn="l" defTabSz="1142909" rtl="0" eaLnBrk="1" latinLnBrk="0" hangingPunct="1">
        <a:defRPr sz="2200" kern="1200">
          <a:solidFill>
            <a:schemeClr val="tx1"/>
          </a:solidFill>
          <a:latin typeface="+mn-lt"/>
          <a:ea typeface="+mn-ea"/>
          <a:cs typeface="+mn-cs"/>
        </a:defRPr>
      </a:lvl3pPr>
      <a:lvl4pPr marL="1714363" algn="l" defTabSz="1142909" rtl="0" eaLnBrk="1" latinLnBrk="0" hangingPunct="1">
        <a:defRPr sz="2200" kern="1200">
          <a:solidFill>
            <a:schemeClr val="tx1"/>
          </a:solidFill>
          <a:latin typeface="+mn-lt"/>
          <a:ea typeface="+mn-ea"/>
          <a:cs typeface="+mn-cs"/>
        </a:defRPr>
      </a:lvl4pPr>
      <a:lvl5pPr marL="2285817" algn="l" defTabSz="1142909" rtl="0" eaLnBrk="1" latinLnBrk="0" hangingPunct="1">
        <a:defRPr sz="2200" kern="1200">
          <a:solidFill>
            <a:schemeClr val="tx1"/>
          </a:solidFill>
          <a:latin typeface="+mn-lt"/>
          <a:ea typeface="+mn-ea"/>
          <a:cs typeface="+mn-cs"/>
        </a:defRPr>
      </a:lvl5pPr>
      <a:lvl6pPr marL="2857271" algn="l" defTabSz="1142909" rtl="0" eaLnBrk="1" latinLnBrk="0" hangingPunct="1">
        <a:defRPr sz="2200" kern="1200">
          <a:solidFill>
            <a:schemeClr val="tx1"/>
          </a:solidFill>
          <a:latin typeface="+mn-lt"/>
          <a:ea typeface="+mn-ea"/>
          <a:cs typeface="+mn-cs"/>
        </a:defRPr>
      </a:lvl6pPr>
      <a:lvl7pPr marL="3428726" algn="l" defTabSz="1142909" rtl="0" eaLnBrk="1" latinLnBrk="0" hangingPunct="1">
        <a:defRPr sz="2200" kern="1200">
          <a:solidFill>
            <a:schemeClr val="tx1"/>
          </a:solidFill>
          <a:latin typeface="+mn-lt"/>
          <a:ea typeface="+mn-ea"/>
          <a:cs typeface="+mn-cs"/>
        </a:defRPr>
      </a:lvl7pPr>
      <a:lvl8pPr marL="4000180" algn="l" defTabSz="1142909" rtl="0" eaLnBrk="1" latinLnBrk="0" hangingPunct="1">
        <a:defRPr sz="2200" kern="1200">
          <a:solidFill>
            <a:schemeClr val="tx1"/>
          </a:solidFill>
          <a:latin typeface="+mn-lt"/>
          <a:ea typeface="+mn-ea"/>
          <a:cs typeface="+mn-cs"/>
        </a:defRPr>
      </a:lvl8pPr>
      <a:lvl9pPr marL="4571634" algn="l" defTabSz="1142909" rtl="0" eaLnBrk="1" latinLnBrk="0" hangingPunct="1">
        <a:defRPr sz="22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9"/>
            <a:ext cx="109728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09600" y="1600202"/>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600" y="6356353"/>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A727CBB5-CA7C-47DE-A8DB-216B0EC2CAF4}"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2/6/2025</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Footer Placeholder 4"/>
          <p:cNvSpPr>
            <a:spLocks noGrp="1"/>
          </p:cNvSpPr>
          <p:nvPr>
            <p:ph type="ftr" sz="quarter" idx="3"/>
          </p:nvPr>
        </p:nvSpPr>
        <p:spPr>
          <a:xfrm>
            <a:off x="4165600" y="6356353"/>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Slide Number Placeholder 5"/>
          <p:cNvSpPr>
            <a:spLocks noGrp="1"/>
          </p:cNvSpPr>
          <p:nvPr>
            <p:ph type="sldNum" sz="quarter" idx="4"/>
          </p:nvPr>
        </p:nvSpPr>
        <p:spPr>
          <a:xfrm>
            <a:off x="8737600" y="6356353"/>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D307F639-05DB-4756-8123-99BB3598F65E}"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2400890171"/>
      </p:ext>
    </p:extLst>
  </p:cSld>
  <p:clrMap bg1="lt1" tx1="dk1" bg2="lt2" tx2="dk2" accent1="accent1" accent2="accent2" accent3="accent3" accent4="accent4" accent5="accent5" accent6="accent6" hlink="hlink" folHlink="folHlink"/>
  <p:sldLayoutIdLst>
    <p:sldLayoutId id="2147483909" r:id="rId1"/>
    <p:sldLayoutId id="2147483910" r:id="rId2"/>
    <p:sldLayoutId id="2147483911" r:id="rId3"/>
    <p:sldLayoutId id="2147483912" r:id="rId4"/>
    <p:sldLayoutId id="2147483913" r:id="rId5"/>
    <p:sldLayoutId id="2147483914" r:id="rId6"/>
    <p:sldLayoutId id="2147483915" r:id="rId7"/>
    <p:sldLayoutId id="2147483916" r:id="rId8"/>
    <p:sldLayoutId id="2147483917" r:id="rId9"/>
    <p:sldLayoutId id="2147483918" r:id="rId10"/>
    <p:sldLayoutId id="214748391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fif"/><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slideLayout" Target="../slideLayouts/slideLayout15.xml"/><Relationship Id="rId7" Type="http://schemas.openxmlformats.org/officeDocument/2006/relationships/image" Target="../media/image18.gif"/><Relationship Id="rId2" Type="http://schemas.openxmlformats.org/officeDocument/2006/relationships/audio" Target="../media/media3.mp3"/><Relationship Id="rId1" Type="http://schemas.microsoft.com/office/2007/relationships/media" Target="../media/media3.mp3"/><Relationship Id="rId6" Type="http://schemas.openxmlformats.org/officeDocument/2006/relationships/image" Target="../media/image17.png"/><Relationship Id="rId5" Type="http://schemas.openxmlformats.org/officeDocument/2006/relationships/image" Target="../media/image13.png"/><Relationship Id="rId4" Type="http://schemas.openxmlformats.org/officeDocument/2006/relationships/image" Target="../media/image11.png"/><Relationship Id="rId9" Type="http://schemas.openxmlformats.org/officeDocument/2006/relationships/image" Target="../media/image10.png"/></Relationships>
</file>

<file path=ppt/slides/_rels/slide11.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slideLayout" Target="../slideLayouts/slideLayout15.xml"/><Relationship Id="rId7" Type="http://schemas.openxmlformats.org/officeDocument/2006/relationships/image" Target="../media/image16.png"/><Relationship Id="rId2" Type="http://schemas.openxmlformats.org/officeDocument/2006/relationships/audio" Target="../media/media3.mp3"/><Relationship Id="rId1" Type="http://schemas.microsoft.com/office/2007/relationships/media" Target="../media/media3.mp3"/><Relationship Id="rId6" Type="http://schemas.openxmlformats.org/officeDocument/2006/relationships/image" Target="../media/image17.png"/><Relationship Id="rId5" Type="http://schemas.openxmlformats.org/officeDocument/2006/relationships/image" Target="../media/image13.png"/><Relationship Id="rId4" Type="http://schemas.openxmlformats.org/officeDocument/2006/relationships/image" Target="../media/image11.png"/><Relationship Id="rId9" Type="http://schemas.openxmlformats.org/officeDocument/2006/relationships/image" Target="../media/image10.pn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jfif"/><Relationship Id="rId1" Type="http://schemas.openxmlformats.org/officeDocument/2006/relationships/slideLayout" Target="../slideLayouts/slideLayout7.xml"/><Relationship Id="rId5" Type="http://schemas.openxmlformats.org/officeDocument/2006/relationships/image" Target="../media/image6.png"/><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jfif"/><Relationship Id="rId1" Type="http://schemas.openxmlformats.org/officeDocument/2006/relationships/slideLayout" Target="../slideLayouts/slideLayout7.xml"/><Relationship Id="rId5" Type="http://schemas.openxmlformats.org/officeDocument/2006/relationships/image" Target="../media/image8.png"/><Relationship Id="rId4" Type="http://schemas.openxmlformats.org/officeDocument/2006/relationships/image" Target="../media/image7.png"/></Relationships>
</file>

<file path=ppt/slides/_rels/slide4.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slideLayout" Target="../slideLayouts/slideLayout7.xml"/><Relationship Id="rId7" Type="http://schemas.openxmlformats.org/officeDocument/2006/relationships/image" Target="../media/image8.png"/><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image" Target="../media/image7.png"/><Relationship Id="rId5" Type="http://schemas.openxmlformats.org/officeDocument/2006/relationships/image" Target="../media/image2.png"/><Relationship Id="rId4" Type="http://schemas.openxmlformats.org/officeDocument/2006/relationships/image" Target="../media/image4.jfif"/><Relationship Id="rId9" Type="http://schemas.openxmlformats.org/officeDocument/2006/relationships/image" Target="../media/image10.png"/></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jfif"/><Relationship Id="rId1" Type="http://schemas.openxmlformats.org/officeDocument/2006/relationships/slideLayout" Target="../slideLayouts/slideLayout7.xml"/><Relationship Id="rId5" Type="http://schemas.openxmlformats.org/officeDocument/2006/relationships/image" Target="../media/image8.png"/><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slideLayout" Target="../slideLayouts/slideLayout7.xml"/><Relationship Id="rId7" Type="http://schemas.openxmlformats.org/officeDocument/2006/relationships/image" Target="../media/image8.png"/><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image" Target="../media/image7.png"/><Relationship Id="rId5" Type="http://schemas.openxmlformats.org/officeDocument/2006/relationships/image" Target="../media/image2.png"/><Relationship Id="rId4" Type="http://schemas.openxmlformats.org/officeDocument/2006/relationships/image" Target="../media/image4.jfif"/><Relationship Id="rId9" Type="http://schemas.openxmlformats.org/officeDocument/2006/relationships/image" Target="../media/image10.png"/></Relationships>
</file>

<file path=ppt/slides/_rels/slide7.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slideLayout" Target="../slideLayouts/slideLayout15.xml"/><Relationship Id="rId7" Type="http://schemas.openxmlformats.org/officeDocument/2006/relationships/image" Target="../media/image13.png"/><Relationship Id="rId2" Type="http://schemas.openxmlformats.org/officeDocument/2006/relationships/audio" Target="../media/media2.mp3"/><Relationship Id="rId1" Type="http://schemas.microsoft.com/office/2007/relationships/media" Target="../media/media2.mp3"/><Relationship Id="rId6" Type="http://schemas.openxmlformats.org/officeDocument/2006/relationships/image" Target="../media/image12.png"/><Relationship Id="rId5" Type="http://schemas.openxmlformats.org/officeDocument/2006/relationships/image" Target="../media/image10.png"/><Relationship Id="rId4" Type="http://schemas.openxmlformats.org/officeDocument/2006/relationships/image" Target="../media/image11.png"/></Relationships>
</file>

<file path=ppt/slides/_rels/slide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1.png"/><Relationship Id="rId1" Type="http://schemas.openxmlformats.org/officeDocument/2006/relationships/slideLayout" Target="../slideLayouts/slideLayout15.xml"/><Relationship Id="rId5" Type="http://schemas.openxmlformats.org/officeDocument/2006/relationships/image" Target="../media/image15.png"/><Relationship Id="rId4" Type="http://schemas.openxmlformats.org/officeDocument/2006/relationships/image" Target="../media/image14.png"/></Relationships>
</file>

<file path=ppt/slides/_rels/slide9.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slideLayout" Target="../slideLayouts/slideLayout15.xml"/><Relationship Id="rId7" Type="http://schemas.openxmlformats.org/officeDocument/2006/relationships/image" Target="../media/image16.png"/><Relationship Id="rId2" Type="http://schemas.openxmlformats.org/officeDocument/2006/relationships/audio" Target="../media/media3.mp3"/><Relationship Id="rId1" Type="http://schemas.microsoft.com/office/2007/relationships/media" Target="../media/media3.mp3"/><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1.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0" y="0"/>
          <a:ext cx="0" cy="0"/>
          <a:chOff x="0" y="0"/>
          <a:chExt cx="0" cy="0"/>
        </a:xfrm>
      </p:grpSpPr>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103120"/>
            <a:ext cx="12192000" cy="4754880"/>
          </a:xfrm>
          <a:prstGeom prst="rect">
            <a:avLst/>
          </a:prstGeom>
        </p:spPr>
      </p:pic>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5528" y="-20444"/>
            <a:ext cx="3117840" cy="905815"/>
          </a:xfrm>
          <a:prstGeom prst="rect">
            <a:avLst/>
          </a:prstGeom>
        </p:spPr>
      </p:pic>
      <p:sp>
        <p:nvSpPr>
          <p:cNvPr id="5" name="Rectangle 4"/>
          <p:cNvSpPr/>
          <p:nvPr/>
        </p:nvSpPr>
        <p:spPr>
          <a:xfrm>
            <a:off x="5887268" y="133687"/>
            <a:ext cx="1483035" cy="548099"/>
          </a:xfrm>
          <a:prstGeom prst="rect">
            <a:avLst/>
          </a:prstGeom>
        </p:spPr>
        <p:txBody>
          <a:bodyPr wrap="none">
            <a:spAutoFit/>
          </a:bodyPr>
          <a:lstStyle/>
          <a:p>
            <a:pPr marL="0" marR="0" lvl="0" indent="0" algn="ctr" defTabSz="914400" rtl="0" eaLnBrk="1" fontAlgn="auto" latinLnBrk="0" hangingPunct="1">
              <a:lnSpc>
                <a:spcPct val="115000"/>
              </a:lnSpc>
              <a:spcBef>
                <a:spcPts val="0"/>
              </a:spcBef>
              <a:spcAft>
                <a:spcPts val="0"/>
              </a:spcAft>
              <a:buClrTx/>
              <a:buSzTx/>
              <a:buFontTx/>
              <a:buNone/>
              <a:tabLst/>
              <a:defRPr/>
            </a:pPr>
            <a:r>
              <a:rPr kumimoji="0" lang="en-US" sz="2800" b="1" i="0" u="none" strike="noStrike" kern="1200" cap="none" spc="0" normalizeH="0" baseline="0" noProof="0">
                <a:ln>
                  <a:noFill/>
                </a:ln>
                <a:solidFill>
                  <a:srgbClr val="FFFF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TIẾT </a:t>
            </a:r>
            <a:r>
              <a:rPr lang="en-US" sz="2800" b="1" noProof="0">
                <a:solidFill>
                  <a:srgbClr val="FFFF00"/>
                </a:solidFill>
                <a:latin typeface="Times New Roman" panose="02020603050405020304" pitchFamily="18" charset="0"/>
                <a:ea typeface="Times New Roman" panose="02020603050405020304" pitchFamily="18" charset="0"/>
                <a:cs typeface="Times New Roman" panose="02020603050405020304" pitchFamily="18" charset="0"/>
              </a:rPr>
              <a:t>20</a:t>
            </a:r>
            <a:endParaRPr kumimoji="0" lang="en-US" sz="2800" b="0" i="0" u="none" strike="noStrike" kern="1200" cap="none" spc="0" normalizeH="0" baseline="0" noProof="0" dirty="0">
              <a:ln>
                <a:noFill/>
              </a:ln>
              <a:solidFill>
                <a:srgbClr val="FFFF00"/>
              </a:solidFill>
              <a:effectLst/>
              <a:uLnTx/>
              <a:uFillTx/>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6" name="Rectangle 5"/>
          <p:cNvSpPr/>
          <p:nvPr/>
        </p:nvSpPr>
        <p:spPr>
          <a:xfrm>
            <a:off x="1961594" y="711094"/>
            <a:ext cx="9615645" cy="907749"/>
          </a:xfrm>
          <a:prstGeom prst="rect">
            <a:avLst/>
          </a:prstGeom>
        </p:spPr>
        <p:txBody>
          <a:bodyPr wrap="square">
            <a:spAutoFit/>
          </a:bodyPr>
          <a:lstStyle/>
          <a:p>
            <a:pPr marL="0" marR="0" lvl="0" indent="0" algn="ctr" defTabSz="914400" rtl="0" eaLnBrk="1" fontAlgn="auto" latinLnBrk="0" hangingPunct="1">
              <a:lnSpc>
                <a:spcPct val="115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FFFF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THƯỜNG THỨC ÂM NHẠC</a:t>
            </a:r>
            <a:r>
              <a:rPr kumimoji="0" lang="en-US" sz="2400" b="1" i="0" u="none" strike="noStrike" kern="1200" cap="none" spc="0" normalizeH="0" baseline="0" noProof="0">
                <a:ln>
                  <a:noFill/>
                </a:ln>
                <a:solidFill>
                  <a:srgbClr val="FFFF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p>
          <a:p>
            <a:pPr marL="0" marR="0" lvl="0" indent="0" algn="ctr" defTabSz="914400" rtl="0" eaLnBrk="1" fontAlgn="auto" latinLnBrk="0" hangingPunct="1">
              <a:lnSpc>
                <a:spcPct val="115000"/>
              </a:lnSpc>
              <a:spcBef>
                <a:spcPts val="0"/>
              </a:spcBef>
              <a:spcAft>
                <a:spcPts val="0"/>
              </a:spcAft>
              <a:buClrTx/>
              <a:buSzTx/>
              <a:buFontTx/>
              <a:buNone/>
              <a:tabLst/>
              <a:defRPr/>
            </a:pPr>
            <a:r>
              <a:rPr kumimoji="0" lang="en-US" sz="2400" b="1" i="0" u="none" strike="noStrike" kern="1200" cap="none" spc="0" normalizeH="0" baseline="0" noProof="0">
                <a:ln>
                  <a:noFill/>
                </a:ln>
                <a:solidFill>
                  <a:srgbClr val="FFFF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NHẠC</a:t>
            </a:r>
            <a:r>
              <a:rPr kumimoji="0" lang="en-US" sz="2400" b="1" i="0" u="none" strike="noStrike" kern="1200" cap="none" spc="0" normalizeH="0" noProof="0">
                <a:ln>
                  <a:noFill/>
                </a:ln>
                <a:solidFill>
                  <a:srgbClr val="FFFF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SĨ </a:t>
            </a:r>
            <a:r>
              <a:rPr lang="en-US" sz="2400" b="1">
                <a:solidFill>
                  <a:srgbClr val="FFFF00"/>
                </a:solidFill>
                <a:latin typeface="Times New Roman" panose="02020603050405020304" pitchFamily="18" charset="0"/>
                <a:ea typeface="Times New Roman" panose="02020603050405020304" pitchFamily="18" charset="0"/>
                <a:cs typeface="Times New Roman" panose="02020603050405020304" pitchFamily="18" charset="0"/>
              </a:rPr>
              <a:t>BÙI ĐÌNH THẢO </a:t>
            </a:r>
            <a:r>
              <a:rPr kumimoji="0" lang="en-US" sz="2400" b="1" i="0" u="none" strike="noStrike" kern="1200" cap="none" spc="0" normalizeH="0" noProof="0">
                <a:ln>
                  <a:noFill/>
                </a:ln>
                <a:solidFill>
                  <a:srgbClr val="FFFF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VÀ </a:t>
            </a:r>
            <a:r>
              <a:rPr kumimoji="0" lang="en-US" sz="2400" b="1" i="0" u="none" strike="noStrike" kern="1200" cap="none" spc="0" normalizeH="0" noProof="0" dirty="0">
                <a:ln>
                  <a:noFill/>
                </a:ln>
                <a:solidFill>
                  <a:srgbClr val="FFFF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BÀI </a:t>
            </a:r>
            <a:r>
              <a:rPr kumimoji="0" lang="en-US" sz="2400" b="1" i="0" u="none" strike="noStrike" kern="1200" cap="none" spc="0" normalizeH="0" noProof="0">
                <a:ln>
                  <a:noFill/>
                </a:ln>
                <a:solidFill>
                  <a:srgbClr val="FFFF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HÁT SÁCH BÚT THÂN YÊU ƠI</a:t>
            </a:r>
            <a:endParaRPr kumimoji="0" lang="en-US" sz="2400" b="0" i="0" u="none" strike="noStrike" kern="1200" cap="none" spc="0" normalizeH="0" baseline="0" noProof="0" dirty="0">
              <a:ln>
                <a:noFill/>
              </a:ln>
              <a:solidFill>
                <a:srgbClr val="FFFF00"/>
              </a:solidFill>
              <a:effectLst/>
              <a:uLnTx/>
              <a:uFillTx/>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7" name="Rectangle 6"/>
          <p:cNvSpPr/>
          <p:nvPr/>
        </p:nvSpPr>
        <p:spPr>
          <a:xfrm>
            <a:off x="2800475" y="1867364"/>
            <a:ext cx="7444696" cy="517065"/>
          </a:xfrm>
          <a:prstGeom prst="rect">
            <a:avLst/>
          </a:prstGeom>
        </p:spPr>
        <p:txBody>
          <a:bodyPr wrap="square">
            <a:spAutoFit/>
          </a:bodyPr>
          <a:lstStyle/>
          <a:p>
            <a:pPr marL="0" marR="0" lvl="0" indent="0" algn="ctr" defTabSz="914400" rtl="0" eaLnBrk="1" fontAlgn="auto" latinLnBrk="0" hangingPunct="1">
              <a:lnSpc>
                <a:spcPct val="115000"/>
              </a:lnSpc>
              <a:spcBef>
                <a:spcPts val="0"/>
              </a:spcBef>
              <a:spcAft>
                <a:spcPts val="0"/>
              </a:spcAft>
              <a:buClrTx/>
              <a:buSzTx/>
              <a:buFontTx/>
              <a:buNone/>
              <a:tabLst/>
              <a:defRPr/>
            </a:pPr>
            <a:r>
              <a:rPr lang="en-US" sz="2400" b="1" dirty="0">
                <a:solidFill>
                  <a:srgbClr val="FFFF00"/>
                </a:solidFill>
                <a:latin typeface="Times New Roman" panose="02020603050405020304" pitchFamily="18" charset="0"/>
                <a:ea typeface="Times New Roman" panose="02020603050405020304" pitchFamily="18" charset="0"/>
                <a:cs typeface="Times New Roman" panose="02020603050405020304" pitchFamily="18" charset="0"/>
              </a:rPr>
              <a:t>ÔN </a:t>
            </a:r>
            <a:r>
              <a:rPr lang="en-US" sz="2400" b="1">
                <a:solidFill>
                  <a:srgbClr val="FFFF00"/>
                </a:solidFill>
                <a:latin typeface="Times New Roman" panose="02020603050405020304" pitchFamily="18" charset="0"/>
                <a:ea typeface="Times New Roman" panose="02020603050405020304" pitchFamily="18" charset="0"/>
                <a:cs typeface="Times New Roman" panose="02020603050405020304" pitchFamily="18" charset="0"/>
              </a:rPr>
              <a:t>TẬP ĐỌC NHẠC SỐ 3</a:t>
            </a:r>
            <a:endParaRPr kumimoji="0" lang="en-US" sz="2400" b="0" i="0" u="none" strike="noStrike" kern="1200" cap="none" spc="0" normalizeH="0" baseline="0" noProof="0" dirty="0">
              <a:ln>
                <a:noFill/>
              </a:ln>
              <a:solidFill>
                <a:srgbClr val="FFFF00"/>
              </a:solidFill>
              <a:effectLst/>
              <a:uLnTx/>
              <a:uFillTx/>
              <a:latin typeface="Times New Roman" panose="02020603050405020304" pitchFamily="18"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443677393"/>
      </p:ext>
    </p:extLst>
  </p:cSld>
  <p:clrMapOvr>
    <a:masterClrMapping/>
  </p:clrMapOvr>
  <p:transition spd="slow">
    <p:fade/>
  </p:transition>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pic>
        <p:nvPicPr>
          <p:cNvPr id="32" name="Picture 3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0" y="3857555"/>
            <a:ext cx="12192000" cy="3000445"/>
          </a:xfrm>
          <a:prstGeom prst="rect">
            <a:avLst/>
          </a:prstGeom>
        </p:spPr>
      </p:pic>
      <p:pic>
        <p:nvPicPr>
          <p:cNvPr id="25" name="Picture 24"/>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8647616" y="4442759"/>
            <a:ext cx="3481337" cy="2397121"/>
          </a:xfrm>
          <a:prstGeom prst="rect">
            <a:avLst/>
          </a:prstGeom>
        </p:spPr>
      </p:pic>
      <p:pic>
        <p:nvPicPr>
          <p:cNvPr id="53" name="Picture 52"/>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888836" y="3678444"/>
            <a:ext cx="358222" cy="358222"/>
          </a:xfrm>
          <a:prstGeom prst="rect">
            <a:avLst/>
          </a:prstGeom>
        </p:spPr>
      </p:pic>
      <p:pic>
        <p:nvPicPr>
          <p:cNvPr id="60" name="Picture 59" descr="C:\Users\Admin\Desktop\2024-06-18_171346.png"/>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1" y="-194964"/>
            <a:ext cx="12022362" cy="4416403"/>
          </a:xfrm>
          <a:prstGeom prst="rect">
            <a:avLst/>
          </a:prstGeom>
          <a:noFill/>
          <a:ln>
            <a:noFill/>
          </a:ln>
        </p:spPr>
      </p:pic>
      <p:pic>
        <p:nvPicPr>
          <p:cNvPr id="62" name="Picture 61"/>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067845" y="2469442"/>
            <a:ext cx="358222" cy="358222"/>
          </a:xfrm>
          <a:prstGeom prst="rect">
            <a:avLst/>
          </a:prstGeom>
        </p:spPr>
      </p:pic>
      <p:pic>
        <p:nvPicPr>
          <p:cNvPr id="63" name="Picture 62"/>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935256" y="2469442"/>
            <a:ext cx="358222" cy="358222"/>
          </a:xfrm>
          <a:prstGeom prst="rect">
            <a:avLst/>
          </a:prstGeom>
        </p:spPr>
      </p:pic>
      <p:pic>
        <p:nvPicPr>
          <p:cNvPr id="64" name="Picture 63"/>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6748107" y="2469442"/>
            <a:ext cx="358222" cy="358222"/>
          </a:xfrm>
          <a:prstGeom prst="rect">
            <a:avLst/>
          </a:prstGeom>
        </p:spPr>
      </p:pic>
      <p:pic>
        <p:nvPicPr>
          <p:cNvPr id="65" name="Picture 64"/>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5427155" y="2514216"/>
            <a:ext cx="358222" cy="358222"/>
          </a:xfrm>
          <a:prstGeom prst="rect">
            <a:avLst/>
          </a:prstGeom>
        </p:spPr>
      </p:pic>
      <p:pic>
        <p:nvPicPr>
          <p:cNvPr id="66" name="Picture 65"/>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4320331" y="2514998"/>
            <a:ext cx="358222" cy="358222"/>
          </a:xfrm>
          <a:prstGeom prst="rect">
            <a:avLst/>
          </a:prstGeom>
        </p:spPr>
      </p:pic>
      <p:pic>
        <p:nvPicPr>
          <p:cNvPr id="67" name="Picture 66"/>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3982653" y="2514216"/>
            <a:ext cx="358222" cy="358222"/>
          </a:xfrm>
          <a:prstGeom prst="rect">
            <a:avLst/>
          </a:prstGeom>
        </p:spPr>
      </p:pic>
      <p:pic>
        <p:nvPicPr>
          <p:cNvPr id="68" name="Picture 67"/>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2765455" y="2469442"/>
            <a:ext cx="358222" cy="358222"/>
          </a:xfrm>
          <a:prstGeom prst="rect">
            <a:avLst/>
          </a:prstGeom>
        </p:spPr>
      </p:pic>
      <p:pic>
        <p:nvPicPr>
          <p:cNvPr id="69" name="Picture 68"/>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0297975" y="2453224"/>
            <a:ext cx="358222" cy="358222"/>
          </a:xfrm>
          <a:prstGeom prst="rect">
            <a:avLst/>
          </a:prstGeom>
        </p:spPr>
      </p:pic>
      <p:pic>
        <p:nvPicPr>
          <p:cNvPr id="70" name="Picture 69"/>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8996772" y="2514216"/>
            <a:ext cx="358222" cy="358222"/>
          </a:xfrm>
          <a:prstGeom prst="rect">
            <a:avLst/>
          </a:prstGeom>
        </p:spPr>
      </p:pic>
      <p:pic>
        <p:nvPicPr>
          <p:cNvPr id="71" name="Picture 70"/>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7096348" y="2469442"/>
            <a:ext cx="358222" cy="358222"/>
          </a:xfrm>
          <a:prstGeom prst="rect">
            <a:avLst/>
          </a:prstGeom>
        </p:spPr>
      </p:pic>
      <p:pic>
        <p:nvPicPr>
          <p:cNvPr id="72" name="Picture 71"/>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2765455" y="4152988"/>
            <a:ext cx="358222" cy="358222"/>
          </a:xfrm>
          <a:prstGeom prst="rect">
            <a:avLst/>
          </a:prstGeom>
        </p:spPr>
      </p:pic>
      <p:pic>
        <p:nvPicPr>
          <p:cNvPr id="73" name="Picture 72"/>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777467" y="4163173"/>
            <a:ext cx="358222" cy="358222"/>
          </a:xfrm>
          <a:prstGeom prst="rect">
            <a:avLst/>
          </a:prstGeom>
        </p:spPr>
      </p:pic>
      <p:pic>
        <p:nvPicPr>
          <p:cNvPr id="74" name="Picture 73"/>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709623" y="4188276"/>
            <a:ext cx="358222" cy="358222"/>
          </a:xfrm>
          <a:prstGeom prst="rect">
            <a:avLst/>
          </a:prstGeom>
        </p:spPr>
      </p:pic>
      <p:pic>
        <p:nvPicPr>
          <p:cNvPr id="75" name="Picture 74"/>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001274" y="2453224"/>
            <a:ext cx="358222" cy="358222"/>
          </a:xfrm>
          <a:prstGeom prst="rect">
            <a:avLst/>
          </a:prstGeom>
        </p:spPr>
      </p:pic>
      <p:pic>
        <p:nvPicPr>
          <p:cNvPr id="76" name="Picture 75"/>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9981688" y="2469442"/>
            <a:ext cx="358222" cy="358222"/>
          </a:xfrm>
          <a:prstGeom prst="rect">
            <a:avLst/>
          </a:prstGeom>
        </p:spPr>
      </p:pic>
      <p:sp>
        <p:nvSpPr>
          <p:cNvPr id="77" name="Rectangle 76"/>
          <p:cNvSpPr/>
          <p:nvPr/>
        </p:nvSpPr>
        <p:spPr>
          <a:xfrm>
            <a:off x="122473" y="104992"/>
            <a:ext cx="3993401" cy="461665"/>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400">
                <a:solidFill>
                  <a:prstClr val="black"/>
                </a:solidFill>
                <a:latin typeface="Times New Roman" panose="02020603050405020304" pitchFamily="18" charset="0"/>
                <a:cs typeface="Times New Roman" panose="02020603050405020304" pitchFamily="18" charset="0"/>
              </a:rPr>
              <a:t>Ôn đọc nhạc</a:t>
            </a:r>
            <a:r>
              <a:rPr kumimoji="0" lang="en-US" sz="2400" b="0"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vỗ tay theo phách</a:t>
            </a:r>
          </a:p>
        </p:txBody>
      </p:sp>
      <p:pic>
        <p:nvPicPr>
          <p:cNvPr id="78" name="Picture 77"/>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7096348" y="4084303"/>
            <a:ext cx="358222" cy="358222"/>
          </a:xfrm>
          <a:prstGeom prst="rect">
            <a:avLst/>
          </a:prstGeom>
        </p:spPr>
      </p:pic>
      <p:pic>
        <p:nvPicPr>
          <p:cNvPr id="79" name="Picture 78"/>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6785375" y="4084303"/>
            <a:ext cx="358222" cy="358222"/>
          </a:xfrm>
          <a:prstGeom prst="rect">
            <a:avLst/>
          </a:prstGeom>
        </p:spPr>
      </p:pic>
      <p:pic>
        <p:nvPicPr>
          <p:cNvPr id="80" name="Picture 79"/>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5480709" y="4088176"/>
            <a:ext cx="358222" cy="358222"/>
          </a:xfrm>
          <a:prstGeom prst="rect">
            <a:avLst/>
          </a:prstGeom>
        </p:spPr>
      </p:pic>
      <p:pic>
        <p:nvPicPr>
          <p:cNvPr id="81" name="Picture 80"/>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4367032" y="4152988"/>
            <a:ext cx="358222" cy="358222"/>
          </a:xfrm>
          <a:prstGeom prst="rect">
            <a:avLst/>
          </a:prstGeom>
        </p:spPr>
      </p:pic>
      <p:pic>
        <p:nvPicPr>
          <p:cNvPr id="82" name="Picture 81"/>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4058243" y="4176273"/>
            <a:ext cx="358222" cy="358222"/>
          </a:xfrm>
          <a:prstGeom prst="rect">
            <a:avLst/>
          </a:prstGeom>
        </p:spPr>
      </p:pic>
      <p:pic>
        <p:nvPicPr>
          <p:cNvPr id="83" name="Picture 82"/>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0100534" y="4073953"/>
            <a:ext cx="358222" cy="358222"/>
          </a:xfrm>
          <a:prstGeom prst="rect">
            <a:avLst/>
          </a:prstGeom>
        </p:spPr>
      </p:pic>
      <p:pic>
        <p:nvPicPr>
          <p:cNvPr id="84" name="Picture 83"/>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8974979" y="4113969"/>
            <a:ext cx="358222" cy="358222"/>
          </a:xfrm>
          <a:prstGeom prst="rect">
            <a:avLst/>
          </a:prstGeom>
        </p:spPr>
      </p:pic>
      <p:pic>
        <p:nvPicPr>
          <p:cNvPr id="85" name="Picture 84"/>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0961417" y="4057426"/>
            <a:ext cx="358222" cy="358222"/>
          </a:xfrm>
          <a:prstGeom prst="rect">
            <a:avLst/>
          </a:prstGeom>
        </p:spPr>
      </p:pic>
      <p:pic>
        <p:nvPicPr>
          <p:cNvPr id="86" name="Picture 85"/>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0458756" y="4066417"/>
            <a:ext cx="358222" cy="358222"/>
          </a:xfrm>
          <a:prstGeom prst="rect">
            <a:avLst/>
          </a:prstGeom>
        </p:spPr>
      </p:pic>
      <p:pic>
        <p:nvPicPr>
          <p:cNvPr id="31" name="BÀI ĐỌC NHẠC SỐ 3 LỚP 5 (Sách Kết nối tri thức với cuộc sống)">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9"/>
          <a:stretch>
            <a:fillRect/>
          </a:stretch>
        </p:blipFill>
        <p:spPr>
          <a:xfrm>
            <a:off x="9996317" y="254813"/>
            <a:ext cx="609600" cy="609600"/>
          </a:xfrm>
          <a:prstGeom prst="rect">
            <a:avLst/>
          </a:prstGeom>
        </p:spPr>
      </p:pic>
    </p:spTree>
    <p:extLst>
      <p:ext uri="{BB962C8B-B14F-4D97-AF65-F5344CB8AC3E}">
        <p14:creationId xmlns:p14="http://schemas.microsoft.com/office/powerpoint/2010/main" val="2288836563"/>
      </p:ext>
    </p:extLst>
  </p:cSld>
  <p:clrMapOvr>
    <a:masterClrMapping/>
  </p:clrMapOvr>
  <p:transition spd="slow">
    <p:fade/>
  </p:transition>
  <p:timing>
    <p:tnLst>
      <p:par>
        <p:cTn id="1" dur="indefinite" restart="never" nodeType="tmRoot">
          <p:childTnLst>
            <p:seq concurrent="1" nextAc="seek">
              <p:cTn id="2" restart="whenNotActive" fill="hold" evtFilter="cancelBubble" nodeType="interactiveSeq">
                <p:stCondLst>
                  <p:cond evt="onClick" delay="0">
                    <p:tgtEl>
                      <p:spTgt spid="31"/>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150726" fill="hold"/>
                                        <p:tgtEl>
                                          <p:spTgt spid="31"/>
                                        </p:tgtEl>
                                      </p:cBhvr>
                                    </p:cmd>
                                  </p:childTnLst>
                                </p:cTn>
                              </p:par>
                            </p:childTnLst>
                          </p:cTn>
                        </p:par>
                      </p:childTnLst>
                    </p:cTn>
                  </p:par>
                </p:childTnLst>
              </p:cTn>
              <p:nextCondLst>
                <p:cond evt="onClick" delay="0">
                  <p:tgtEl>
                    <p:spTgt spid="31"/>
                  </p:tgtEl>
                </p:cond>
              </p:nextCondLst>
            </p:seq>
            <p:audio>
              <p:cMediaNode vol="80000">
                <p:cTn id="7" fill="hold" display="0">
                  <p:stCondLst>
                    <p:cond delay="indefinite"/>
                  </p:stCondLst>
                  <p:endCondLst>
                    <p:cond evt="onStopAudio" delay="0">
                      <p:tgtEl>
                        <p:sldTgt/>
                      </p:tgtEl>
                    </p:cond>
                  </p:endCondLst>
                </p:cTn>
                <p:tgtEl>
                  <p:spTgt spid="31"/>
                </p:tgtEl>
              </p:cMediaNode>
            </p:audio>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pic>
        <p:nvPicPr>
          <p:cNvPr id="32" name="Picture 3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0" y="3857555"/>
            <a:ext cx="12192000" cy="3000445"/>
          </a:xfrm>
          <a:prstGeom prst="rect">
            <a:avLst/>
          </a:prstGeom>
        </p:spPr>
      </p:pic>
      <p:pic>
        <p:nvPicPr>
          <p:cNvPr id="25" name="Picture 24"/>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9245600" y="4854509"/>
            <a:ext cx="2883353" cy="1985371"/>
          </a:xfrm>
          <a:prstGeom prst="rect">
            <a:avLst/>
          </a:prstGeom>
        </p:spPr>
      </p:pic>
      <p:pic>
        <p:nvPicPr>
          <p:cNvPr id="23" name="Picture 22" descr="C:\Users\Admin\Desktop\2024-06-18_171346.png"/>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0" y="0"/>
            <a:ext cx="12022362" cy="4416403"/>
          </a:xfrm>
          <a:prstGeom prst="rect">
            <a:avLst/>
          </a:prstGeom>
          <a:noFill/>
          <a:ln>
            <a:noFill/>
          </a:ln>
        </p:spPr>
      </p:pic>
      <p:sp>
        <p:nvSpPr>
          <p:cNvPr id="24" name="Rectangle 23"/>
          <p:cNvSpPr/>
          <p:nvPr/>
        </p:nvSpPr>
        <p:spPr>
          <a:xfrm>
            <a:off x="122473" y="104992"/>
            <a:ext cx="3959738" cy="461665"/>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400" noProof="0">
                <a:solidFill>
                  <a:prstClr val="black"/>
                </a:solidFill>
                <a:latin typeface="Times New Roman" panose="02020603050405020304" pitchFamily="18" charset="0"/>
                <a:cs typeface="Times New Roman" panose="02020603050405020304" pitchFamily="18" charset="0"/>
              </a:rPr>
              <a:t>Ôn đọc nhạc</a:t>
            </a:r>
            <a:r>
              <a:rPr kumimoji="0" lang="en-US" sz="2400" b="0"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rPr>
              <a:t> gõ đệm theo nhịp</a:t>
            </a:r>
            <a:endPar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pic>
        <p:nvPicPr>
          <p:cNvPr id="2" name="Picture 1"/>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041992" y="2719259"/>
            <a:ext cx="482008" cy="510169"/>
          </a:xfrm>
          <a:prstGeom prst="rect">
            <a:avLst/>
          </a:prstGeom>
        </p:spPr>
      </p:pic>
      <p:pic>
        <p:nvPicPr>
          <p:cNvPr id="26" name="Picture 25"/>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9906276" y="2705503"/>
            <a:ext cx="482008" cy="510169"/>
          </a:xfrm>
          <a:prstGeom prst="rect">
            <a:avLst/>
          </a:prstGeom>
        </p:spPr>
      </p:pic>
      <p:pic>
        <p:nvPicPr>
          <p:cNvPr id="34" name="Picture 33"/>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6607686" y="2742874"/>
            <a:ext cx="482008" cy="510169"/>
          </a:xfrm>
          <a:prstGeom prst="rect">
            <a:avLst/>
          </a:prstGeom>
        </p:spPr>
      </p:pic>
      <p:pic>
        <p:nvPicPr>
          <p:cNvPr id="35" name="Picture 34"/>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3908563" y="2719259"/>
            <a:ext cx="482008" cy="510169"/>
          </a:xfrm>
          <a:prstGeom prst="rect">
            <a:avLst/>
          </a:prstGeom>
        </p:spPr>
      </p:pic>
      <p:pic>
        <p:nvPicPr>
          <p:cNvPr id="36" name="Picture 35"/>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0147280" y="4227175"/>
            <a:ext cx="482008" cy="510169"/>
          </a:xfrm>
          <a:prstGeom prst="rect">
            <a:avLst/>
          </a:prstGeom>
        </p:spPr>
      </p:pic>
      <p:pic>
        <p:nvPicPr>
          <p:cNvPr id="37" name="Picture 36"/>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6709820" y="4161318"/>
            <a:ext cx="482008" cy="510169"/>
          </a:xfrm>
          <a:prstGeom prst="rect">
            <a:avLst/>
          </a:prstGeom>
        </p:spPr>
      </p:pic>
      <p:pic>
        <p:nvPicPr>
          <p:cNvPr id="38" name="Picture 37"/>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3952106" y="4234111"/>
            <a:ext cx="482008" cy="510169"/>
          </a:xfrm>
          <a:prstGeom prst="rect">
            <a:avLst/>
          </a:prstGeom>
        </p:spPr>
      </p:pic>
      <p:pic>
        <p:nvPicPr>
          <p:cNvPr id="39" name="Picture 38"/>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712384" y="4381961"/>
            <a:ext cx="482008" cy="510169"/>
          </a:xfrm>
          <a:prstGeom prst="rect">
            <a:avLst/>
          </a:prstGeom>
        </p:spPr>
      </p:pic>
      <p:pic>
        <p:nvPicPr>
          <p:cNvPr id="14" name="BÀI ĐỌC NHẠC SỐ 3 LỚP 5 (Sách Kết nối tri thức với cuộc sống)">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9"/>
          <a:stretch>
            <a:fillRect/>
          </a:stretch>
        </p:blipFill>
        <p:spPr>
          <a:xfrm>
            <a:off x="9996317" y="254813"/>
            <a:ext cx="609600" cy="609600"/>
          </a:xfrm>
          <a:prstGeom prst="rect">
            <a:avLst/>
          </a:prstGeom>
        </p:spPr>
      </p:pic>
    </p:spTree>
    <p:extLst>
      <p:ext uri="{BB962C8B-B14F-4D97-AF65-F5344CB8AC3E}">
        <p14:creationId xmlns:p14="http://schemas.microsoft.com/office/powerpoint/2010/main" val="1677956663"/>
      </p:ext>
    </p:extLst>
  </p:cSld>
  <p:clrMapOvr>
    <a:masterClrMapping/>
  </p:clrMapOvr>
  <p:transition spd="slow">
    <p:fade/>
  </p:transition>
  <p:timing>
    <p:tnLst>
      <p:par>
        <p:cTn id="1" dur="indefinite" restart="never" nodeType="tmRoot">
          <p:childTnLst>
            <p:seq concurrent="1" nextAc="seek">
              <p:cTn id="2" restart="whenNotActive" fill="hold" evtFilter="cancelBubble" nodeType="interactiveSeq">
                <p:stCondLst>
                  <p:cond evt="onClick" delay="0">
                    <p:tgtEl>
                      <p:spTgt spid="14"/>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150726" fill="hold"/>
                                        <p:tgtEl>
                                          <p:spTgt spid="14"/>
                                        </p:tgtEl>
                                      </p:cBhvr>
                                    </p:cmd>
                                  </p:childTnLst>
                                </p:cTn>
                              </p:par>
                            </p:childTnLst>
                          </p:cTn>
                        </p:par>
                      </p:childTnLst>
                    </p:cTn>
                  </p:par>
                </p:childTnLst>
              </p:cTn>
              <p:nextCondLst>
                <p:cond evt="onClick" delay="0">
                  <p:tgtEl>
                    <p:spTgt spid="14"/>
                  </p:tgtEl>
                </p:cond>
              </p:nextCondLst>
            </p:seq>
            <p:audio>
              <p:cMediaNode vol="80000">
                <p:cTn id="7" fill="hold" display="0">
                  <p:stCondLst>
                    <p:cond delay="indefinite"/>
                  </p:stCondLst>
                  <p:endCondLst>
                    <p:cond evt="onStopAudio" delay="0">
                      <p:tgtEl>
                        <p:sldTgt/>
                      </p:tgtEl>
                    </p:cond>
                  </p:endCondLst>
                </p:cTn>
                <p:tgtEl>
                  <p:spTgt spid="14"/>
                </p:tgtEl>
              </p:cMediaNode>
            </p:audio>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0" y="0"/>
          <a:ext cx="0" cy="0"/>
          <a:chOff x="0" y="0"/>
          <a:chExt cx="0" cy="0"/>
        </a:xfrm>
      </p:grpSpPr>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090058"/>
            <a:ext cx="6087291" cy="4767942"/>
          </a:xfrm>
          <a:prstGeom prst="rect">
            <a:avLst/>
          </a:prstGeom>
        </p:spPr>
      </p:pic>
      <p:sp>
        <p:nvSpPr>
          <p:cNvPr id="10" name="TextBox 9"/>
          <p:cNvSpPr txBox="1"/>
          <p:nvPr/>
        </p:nvSpPr>
        <p:spPr>
          <a:xfrm>
            <a:off x="2194560" y="1817429"/>
            <a:ext cx="2032761" cy="461665"/>
          </a:xfrm>
          <a:prstGeom prst="rect">
            <a:avLst/>
          </a:prstGeom>
          <a:noFill/>
        </p:spPr>
        <p:txBody>
          <a:bodyPr wrap="square" rtlCol="0">
            <a:spAutoFit/>
          </a:bodyPr>
          <a:lstStyle/>
          <a:p>
            <a:r>
              <a:rPr lang="en-US" sz="2400" dirty="0">
                <a:latin typeface="Times New Roman" panose="02020603050405020304" pitchFamily="18" charset="0"/>
                <a:cs typeface="Times New Roman" panose="02020603050405020304" pitchFamily="18" charset="0"/>
              </a:rPr>
              <a:t>Đọc Tìm hiểu</a:t>
            </a:r>
            <a:endParaRPr lang="vi-VN" sz="2400" dirty="0">
              <a:latin typeface="Times New Roman" panose="02020603050405020304" pitchFamily="18" charset="0"/>
              <a:cs typeface="Times New Roman" panose="02020603050405020304" pitchFamily="18" charset="0"/>
            </a:endParaRPr>
          </a:p>
        </p:txBody>
      </p:sp>
      <p:pic>
        <p:nvPicPr>
          <p:cNvPr id="11" name="Picture 1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0"/>
            <a:ext cx="2628873" cy="777455"/>
          </a:xfrm>
          <a:prstGeom prst="rect">
            <a:avLst/>
          </a:prstGeom>
        </p:spPr>
      </p:pic>
      <p:sp>
        <p:nvSpPr>
          <p:cNvPr id="12" name="TextBox 11"/>
          <p:cNvSpPr txBox="1"/>
          <p:nvPr/>
        </p:nvSpPr>
        <p:spPr>
          <a:xfrm>
            <a:off x="1430440" y="623274"/>
            <a:ext cx="4137783" cy="463692"/>
          </a:xfrm>
          <a:prstGeom prst="rect">
            <a:avLst/>
          </a:prstGeom>
          <a:noFill/>
        </p:spPr>
        <p:txBody>
          <a:bodyPr wrap="square" rtlCol="0">
            <a:prstTxWarp prst="textDeflate">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w="6600">
                  <a:solidFill>
                    <a:srgbClr val="FF0000"/>
                  </a:solidFill>
                  <a:prstDash val="solid"/>
                </a:ln>
                <a:solidFill>
                  <a:srgbClr val="FFFFFF"/>
                </a:solidFill>
                <a:effectLst>
                  <a:glow rad="63500">
                    <a:srgbClr val="ED7D31">
                      <a:satMod val="175000"/>
                      <a:alpha val="40000"/>
                    </a:srgbClr>
                  </a:glow>
                  <a:outerShdw dist="38100" dir="2700000" algn="tl" rotWithShape="0">
                    <a:srgbClr val="ED7D31"/>
                  </a:outerShdw>
                </a:effectLst>
                <a:uLnTx/>
                <a:uFillTx/>
                <a:latin typeface="Tahoma" panose="020B0604030504040204" pitchFamily="34" charset="0"/>
                <a:ea typeface="Tahoma" panose="020B0604030504040204" pitchFamily="34" charset="0"/>
                <a:cs typeface="Tahoma" panose="020B0604030504040204" pitchFamily="34" charset="0"/>
              </a:rPr>
              <a:t>Hình</a:t>
            </a:r>
            <a:r>
              <a:rPr kumimoji="0" lang="en-US" sz="2400" b="1" i="0" u="none" strike="noStrike" kern="1200" cap="none" spc="0" normalizeH="0" noProof="0" dirty="0">
                <a:ln w="6600">
                  <a:solidFill>
                    <a:srgbClr val="FF0000"/>
                  </a:solidFill>
                  <a:prstDash val="solid"/>
                </a:ln>
                <a:solidFill>
                  <a:srgbClr val="FFFFFF"/>
                </a:solidFill>
                <a:effectLst>
                  <a:glow rad="63500">
                    <a:srgbClr val="ED7D31">
                      <a:satMod val="175000"/>
                      <a:alpha val="40000"/>
                    </a:srgbClr>
                  </a:glow>
                  <a:outerShdw dist="38100" dir="2700000" algn="tl" rotWithShape="0">
                    <a:srgbClr val="ED7D31"/>
                  </a:outerShdw>
                </a:effectLst>
                <a:uLnTx/>
                <a:uFillTx/>
                <a:latin typeface="Tahoma" panose="020B0604030504040204" pitchFamily="34" charset="0"/>
                <a:ea typeface="Tahoma" panose="020B0604030504040204" pitchFamily="34" charset="0"/>
                <a:cs typeface="Tahoma" panose="020B0604030504040204" pitchFamily="34" charset="0"/>
              </a:rPr>
              <a:t> thành kiến thức</a:t>
            </a:r>
            <a:endParaRPr kumimoji="0" lang="en-US" sz="2400" b="1" i="0" u="none" strike="noStrike" kern="1200" cap="none" spc="0" normalizeH="0" baseline="0" noProof="0" dirty="0">
              <a:ln w="6600">
                <a:solidFill>
                  <a:srgbClr val="FF0000"/>
                </a:solidFill>
                <a:prstDash val="solid"/>
              </a:ln>
              <a:solidFill>
                <a:srgbClr val="FFFFFF"/>
              </a:solidFill>
              <a:effectLst>
                <a:glow rad="63500">
                  <a:srgbClr val="ED7D31">
                    <a:satMod val="175000"/>
                    <a:alpha val="40000"/>
                  </a:srgbClr>
                </a:glow>
                <a:outerShdw dist="38100" dir="2700000" algn="tl" rotWithShape="0">
                  <a:srgbClr val="ED7D31"/>
                </a:outerShdw>
              </a:effectLst>
              <a:uLnTx/>
              <a:uFillTx/>
              <a:latin typeface="Tahoma" panose="020B0604030504040204" pitchFamily="34" charset="0"/>
              <a:ea typeface="Tahoma" panose="020B0604030504040204" pitchFamily="34" charset="0"/>
              <a:cs typeface="Tahoma" panose="020B0604030504040204" pitchFamily="34" charset="0"/>
            </a:endParaRPr>
          </a:p>
        </p:txBody>
      </p:sp>
      <p:sp>
        <p:nvSpPr>
          <p:cNvPr id="13" name="Rectangle 12"/>
          <p:cNvSpPr/>
          <p:nvPr/>
        </p:nvSpPr>
        <p:spPr>
          <a:xfrm>
            <a:off x="2837606" y="162205"/>
            <a:ext cx="7449393" cy="385362"/>
          </a:xfrm>
          <a:prstGeom prst="rect">
            <a:avLst/>
          </a:prstGeom>
        </p:spPr>
        <p:txBody>
          <a:bodyPr wrap="square">
            <a:spAutoFit/>
          </a:bodyPr>
          <a:lstStyle/>
          <a:p>
            <a:pPr lvl="0" algn="ctr">
              <a:lnSpc>
                <a:spcPct val="115000"/>
              </a:lnSpc>
              <a:defRPr/>
            </a:pPr>
            <a:r>
              <a:rPr lang="en-US" b="1">
                <a:solidFill>
                  <a:schemeClr val="accent6">
                    <a:lumMod val="50000"/>
                  </a:schemeClr>
                </a:solidFill>
                <a:latin typeface="Times New Roman" panose="02020603050405020304" pitchFamily="18" charset="0"/>
                <a:ea typeface="Times New Roman" panose="02020603050405020304" pitchFamily="18" charset="0"/>
                <a:cs typeface="Times New Roman" panose="02020603050405020304" pitchFamily="18" charset="0"/>
              </a:rPr>
              <a:t>NHẠC SĨ BÙI ĐÌNH THẢO VÀ BÀI HÁT SÁCH BÚT THÂN YÊU ƠI</a:t>
            </a:r>
            <a:endParaRPr lang="en-US" dirty="0">
              <a:solidFill>
                <a:schemeClr val="accent6">
                  <a:lumMod val="50000"/>
                </a:schemeClr>
              </a:solidFill>
              <a:latin typeface="Times New Roman" panose="02020603050405020304" pitchFamily="18" charset="0"/>
              <a:ea typeface="Times New Roman" panose="02020603050405020304" pitchFamily="18" charset="0"/>
              <a:cs typeface="Times New Roman" panose="02020603050405020304" pitchFamily="18" charset="0"/>
            </a:endParaRPr>
          </a:p>
        </p:txBody>
      </p:sp>
      <p:pic>
        <p:nvPicPr>
          <p:cNvPr id="14" name="Picture 13" descr="C:\Users\Admin\Desktop\2024-06-19_092412.png"/>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087291" y="802492"/>
            <a:ext cx="6104709" cy="6055508"/>
          </a:xfrm>
          <a:prstGeom prst="rect">
            <a:avLst/>
          </a:prstGeom>
          <a:noFill/>
          <a:ln>
            <a:noFill/>
          </a:ln>
        </p:spPr>
      </p:pic>
      <p:sp>
        <p:nvSpPr>
          <p:cNvPr id="15" name="Rectangle 14"/>
          <p:cNvSpPr/>
          <p:nvPr/>
        </p:nvSpPr>
        <p:spPr>
          <a:xfrm>
            <a:off x="0" y="1201196"/>
            <a:ext cx="6153479" cy="483017"/>
          </a:xfrm>
          <a:prstGeom prst="rect">
            <a:avLst/>
          </a:prstGeom>
        </p:spPr>
        <p:txBody>
          <a:bodyPr wrap="none">
            <a:spAutoFit/>
          </a:bodyPr>
          <a:lstStyle/>
          <a:p>
            <a:pPr algn="just">
              <a:lnSpc>
                <a:spcPct val="115000"/>
              </a:lnSpc>
              <a:spcAft>
                <a:spcPts val="800"/>
              </a:spcAft>
            </a:pPr>
            <a:r>
              <a:rPr lang="en-US" sz="2400" b="1">
                <a:latin typeface="Times New Roman" panose="02020603050405020304" pitchFamily="18" charset="0"/>
                <a:ea typeface="Arial" panose="020B0604020202020204" pitchFamily="34" charset="0"/>
                <a:cs typeface="Times New Roman" panose="02020603050405020304" pitchFamily="18" charset="0"/>
              </a:rPr>
              <a:t>1. Giới thiệu vài nét về nhạc sĩ Bùi Đình Thảo</a:t>
            </a:r>
            <a:endParaRPr lang="en-US" sz="2400">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330317447"/>
      </p:ext>
    </p:extLst>
  </p:cSld>
  <p:clrMapOvr>
    <a:masterClrMapping/>
  </p:clrMapOvr>
  <p:transition spd="slow">
    <p:fade/>
  </p:transition>
</p:sld>
</file>

<file path=ppt/slides/slide3.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0" y="0"/>
          <a:ext cx="0" cy="0"/>
          <a:chOff x="0" y="0"/>
          <a:chExt cx="0" cy="0"/>
        </a:xfrm>
      </p:grpSpPr>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3209160"/>
            <a:ext cx="5068389" cy="3648839"/>
          </a:xfrm>
          <a:prstGeom prst="rect">
            <a:avLst/>
          </a:prstGeom>
        </p:spPr>
      </p:pic>
      <p:pic>
        <p:nvPicPr>
          <p:cNvPr id="9" name="Picture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flipH="1">
            <a:off x="5068389" y="4560623"/>
            <a:ext cx="4023512" cy="2305743"/>
          </a:xfrm>
          <a:prstGeom prst="rect">
            <a:avLst/>
          </a:prstGeom>
        </p:spPr>
      </p:pic>
      <p:sp>
        <p:nvSpPr>
          <p:cNvPr id="2" name="Rectangle 1"/>
          <p:cNvSpPr/>
          <p:nvPr/>
        </p:nvSpPr>
        <p:spPr>
          <a:xfrm>
            <a:off x="148045" y="632759"/>
            <a:ext cx="10944497" cy="1674305"/>
          </a:xfrm>
          <a:prstGeom prst="rect">
            <a:avLst/>
          </a:prstGeom>
        </p:spPr>
        <p:txBody>
          <a:bodyPr wrap="square">
            <a:spAutoFit/>
          </a:bodyPr>
          <a:lstStyle/>
          <a:p>
            <a:pPr algn="just">
              <a:lnSpc>
                <a:spcPct val="115000"/>
              </a:lnSpc>
              <a:spcAft>
                <a:spcPts val="800"/>
              </a:spcAft>
            </a:pPr>
            <a:r>
              <a:rPr lang="en-US" b="1">
                <a:latin typeface="Times New Roman" panose="02020603050405020304" pitchFamily="18" charset="0"/>
                <a:ea typeface="Calibri" panose="020F0502020204030204" pitchFamily="34" charset="0"/>
                <a:cs typeface="Times New Roman" panose="02020603050405020304" pitchFamily="18" charset="0"/>
              </a:rPr>
              <a:t> </a:t>
            </a:r>
            <a:endParaRPr lang="en-US">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15000"/>
              </a:lnSpc>
              <a:spcAft>
                <a:spcPts val="800"/>
              </a:spcAft>
            </a:pPr>
            <a:r>
              <a:rPr lang="en-US" b="1">
                <a:latin typeface="Times New Roman" panose="02020603050405020304" pitchFamily="18" charset="0"/>
                <a:ea typeface="Calibri" panose="020F0502020204030204" pitchFamily="34" charset="0"/>
                <a:cs typeface="Times New Roman" panose="02020603050405020304" pitchFamily="18" charset="0"/>
              </a:rPr>
              <a:t> </a:t>
            </a:r>
            <a:endParaRPr lang="en-US">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15000"/>
              </a:lnSpc>
              <a:spcAft>
                <a:spcPts val="800"/>
              </a:spcAft>
            </a:pPr>
            <a:r>
              <a:rPr lang="en-US" b="1">
                <a:latin typeface="Times New Roman" panose="02020603050405020304" pitchFamily="18" charset="0"/>
                <a:ea typeface="Calibri" panose="020F0502020204030204" pitchFamily="34" charset="0"/>
                <a:cs typeface="Times New Roman" panose="02020603050405020304" pitchFamily="18" charset="0"/>
              </a:rPr>
              <a:t>+ Câu 2:</a:t>
            </a:r>
            <a:r>
              <a:rPr lang="en-US">
                <a:latin typeface="Times New Roman" panose="02020603050405020304" pitchFamily="18" charset="0"/>
                <a:ea typeface="Calibri" panose="020F0502020204030204" pitchFamily="34" charset="0"/>
                <a:cs typeface="Times New Roman" panose="02020603050405020304" pitchFamily="18" charset="0"/>
              </a:rPr>
              <a:t> </a:t>
            </a:r>
            <a:r>
              <a:rPr lang="en-US" i="1">
                <a:latin typeface="Times New Roman" panose="02020603050405020304" pitchFamily="18" charset="0"/>
                <a:ea typeface="Calibri" panose="020F0502020204030204" pitchFamily="34" charset="0"/>
                <a:cs typeface="Times New Roman" panose="02020603050405020304" pitchFamily="18" charset="0"/>
              </a:rPr>
              <a:t>Phong cách sáng tác và những ca khúc thiếu nhi tiêu biểu của ông</a:t>
            </a:r>
            <a:endParaRPr lang="en-US">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15000"/>
              </a:lnSpc>
              <a:spcAft>
                <a:spcPts val="800"/>
              </a:spcAft>
            </a:pPr>
            <a:r>
              <a:rPr lang="en-US" b="1">
                <a:latin typeface="Times New Roman" panose="02020603050405020304" pitchFamily="18" charset="0"/>
                <a:ea typeface="Arial" panose="020B0604020202020204" pitchFamily="34" charset="0"/>
                <a:cs typeface="Times New Roman" panose="02020603050405020304" pitchFamily="18" charset="0"/>
              </a:rPr>
              <a:t> </a:t>
            </a:r>
            <a:endParaRPr lang="en-US">
              <a:latin typeface="Times New Roman" panose="02020603050405020304" pitchFamily="18" charset="0"/>
              <a:ea typeface="Calibri" panose="020F0502020204030204" pitchFamily="34" charset="0"/>
              <a:cs typeface="Times New Roman" panose="02020603050405020304" pitchFamily="18" charset="0"/>
            </a:endParaRPr>
          </a:p>
        </p:txBody>
      </p:sp>
      <p:sp>
        <p:nvSpPr>
          <p:cNvPr id="4" name="Rectangle 3"/>
          <p:cNvSpPr/>
          <p:nvPr/>
        </p:nvSpPr>
        <p:spPr>
          <a:xfrm>
            <a:off x="148045" y="123578"/>
            <a:ext cx="11908971" cy="832023"/>
          </a:xfrm>
          <a:prstGeom prst="rect">
            <a:avLst/>
          </a:prstGeom>
        </p:spPr>
        <p:txBody>
          <a:bodyPr wrap="square">
            <a:spAutoFit/>
          </a:bodyPr>
          <a:lstStyle/>
          <a:p>
            <a:pPr algn="just">
              <a:lnSpc>
                <a:spcPct val="115000"/>
              </a:lnSpc>
              <a:spcAft>
                <a:spcPts val="800"/>
              </a:spcAft>
            </a:pPr>
            <a:r>
              <a:rPr lang="en-US" b="1">
                <a:latin typeface="Times New Roman" panose="02020603050405020304" pitchFamily="18" charset="0"/>
                <a:ea typeface="Arial" panose="020B0604020202020204" pitchFamily="34" charset="0"/>
                <a:cs typeface="Times New Roman" panose="02020603050405020304" pitchFamily="18" charset="0"/>
              </a:rPr>
              <a:t>+ Câu 1:</a:t>
            </a:r>
            <a:r>
              <a:rPr lang="en-US">
                <a:latin typeface="Times New Roman" panose="02020603050405020304" pitchFamily="18" charset="0"/>
                <a:ea typeface="Arial" panose="020B0604020202020204" pitchFamily="34" charset="0"/>
                <a:cs typeface="Times New Roman" panose="02020603050405020304" pitchFamily="18" charset="0"/>
              </a:rPr>
              <a:t> </a:t>
            </a:r>
            <a:r>
              <a:rPr lang="en-US" i="1">
                <a:latin typeface="Times New Roman" panose="02020603050405020304" pitchFamily="18" charset="0"/>
                <a:ea typeface="Arial" panose="020B0604020202020204" pitchFamily="34" charset="0"/>
                <a:cs typeface="Times New Roman" panose="02020603050405020304" pitchFamily="18" charset="0"/>
              </a:rPr>
              <a:t>Nhạc sĩ Lưu Hữu Phước quê ở đâu? Nhạc sĩ sinh, mất năm nào ? ông đã được tặng những giai thưởng cao quý nào?</a:t>
            </a:r>
            <a:endParaRPr lang="en-US">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15000"/>
              </a:lnSpc>
              <a:spcAft>
                <a:spcPts val="800"/>
              </a:spcAft>
            </a:pPr>
            <a:r>
              <a:rPr lang="en-US" b="1">
                <a:latin typeface="Times New Roman" panose="02020603050405020304" pitchFamily="18" charset="0"/>
                <a:ea typeface="Arial" panose="020B0604020202020204" pitchFamily="34" charset="0"/>
                <a:cs typeface="Times New Roman" panose="02020603050405020304" pitchFamily="18" charset="0"/>
              </a:rPr>
              <a:t> </a:t>
            </a:r>
            <a:endParaRPr lang="en-US">
              <a:latin typeface="Times New Roman" panose="02020603050405020304" pitchFamily="18" charset="0"/>
              <a:ea typeface="Calibri" panose="020F0502020204030204" pitchFamily="34" charset="0"/>
              <a:cs typeface="Times New Roman" panose="02020603050405020304" pitchFamily="18" charset="0"/>
            </a:endParaRPr>
          </a:p>
        </p:txBody>
      </p:sp>
      <p:sp>
        <p:nvSpPr>
          <p:cNvPr id="5" name="Rectangle 4"/>
          <p:cNvSpPr/>
          <p:nvPr/>
        </p:nvSpPr>
        <p:spPr>
          <a:xfrm>
            <a:off x="139337" y="3035794"/>
            <a:ext cx="9858104" cy="410882"/>
          </a:xfrm>
          <a:prstGeom prst="rect">
            <a:avLst/>
          </a:prstGeom>
        </p:spPr>
        <p:txBody>
          <a:bodyPr wrap="square">
            <a:spAutoFit/>
          </a:bodyPr>
          <a:lstStyle/>
          <a:p>
            <a:pPr algn="just">
              <a:lnSpc>
                <a:spcPct val="115000"/>
              </a:lnSpc>
              <a:spcAft>
                <a:spcPts val="800"/>
              </a:spcAft>
            </a:pPr>
            <a:r>
              <a:rPr lang="en-US" b="1">
                <a:latin typeface="Times New Roman" panose="02020603050405020304" pitchFamily="18" charset="0"/>
                <a:ea typeface="Arial" panose="020B0604020202020204" pitchFamily="34" charset="0"/>
                <a:cs typeface="Times New Roman" panose="02020603050405020304" pitchFamily="18" charset="0"/>
              </a:rPr>
              <a:t>+ Câu 3:</a:t>
            </a:r>
            <a:r>
              <a:rPr lang="en-US">
                <a:latin typeface="Times New Roman" panose="02020603050405020304" pitchFamily="18" charset="0"/>
                <a:ea typeface="Arial" panose="020B0604020202020204" pitchFamily="34" charset="0"/>
                <a:cs typeface="Times New Roman" panose="02020603050405020304" pitchFamily="18" charset="0"/>
              </a:rPr>
              <a:t>  </a:t>
            </a:r>
            <a:r>
              <a:rPr lang="en-US" i="1">
                <a:latin typeface="Times New Roman" panose="02020603050405020304" pitchFamily="18" charset="0"/>
                <a:ea typeface="Arial" panose="020B0604020202020204" pitchFamily="34" charset="0"/>
                <a:cs typeface="Times New Roman" panose="02020603050405020304" pitchFamily="18" charset="0"/>
              </a:rPr>
              <a:t>Em đã nghe hoặc biết bài hát nào trong số những bài hát của nhạc sĩ được nêu trong bài học?</a:t>
            </a:r>
            <a:endParaRPr lang="en-US">
              <a:latin typeface="Times New Roman" panose="02020603050405020304" pitchFamily="18" charset="0"/>
              <a:ea typeface="Calibri" panose="020F0502020204030204" pitchFamily="34" charset="0"/>
              <a:cs typeface="Times New Roman" panose="02020603050405020304" pitchFamily="18" charset="0"/>
            </a:endParaRPr>
          </a:p>
        </p:txBody>
      </p:sp>
      <p:sp>
        <p:nvSpPr>
          <p:cNvPr id="6" name="Rectangle 5"/>
          <p:cNvSpPr/>
          <p:nvPr/>
        </p:nvSpPr>
        <p:spPr>
          <a:xfrm>
            <a:off x="148045" y="703828"/>
            <a:ext cx="11908971" cy="729430"/>
          </a:xfrm>
          <a:prstGeom prst="rect">
            <a:avLst/>
          </a:prstGeom>
        </p:spPr>
        <p:txBody>
          <a:bodyPr wrap="square">
            <a:spAutoFit/>
          </a:bodyPr>
          <a:lstStyle/>
          <a:p>
            <a:pPr algn="just">
              <a:lnSpc>
                <a:spcPct val="115000"/>
              </a:lnSpc>
              <a:spcAft>
                <a:spcPts val="1000"/>
              </a:spcAft>
            </a:pPr>
            <a:r>
              <a:rPr lang="en-US" i="1">
                <a:latin typeface="Times New Roman" panose="02020603050405020304" pitchFamily="18" charset="0"/>
                <a:ea typeface="Calibri" panose="020F0502020204030204" pitchFamily="34" charset="0"/>
                <a:cs typeface="Times New Roman" panose="02020603050405020304" pitchFamily="18" charset="0"/>
              </a:rPr>
              <a:t>+ Bùi Đình Thảo sinh ngày 04 tháng 02 năm 1931 tại Duy Tiên, Tỉnh Hà Nam nơi có truyền thống hát văn, hát chèo và hát dặm. Ông mất năm 1997</a:t>
            </a:r>
            <a:endParaRPr lang="en-US">
              <a:latin typeface="Times New Roman" panose="02020603050405020304" pitchFamily="18" charset="0"/>
              <a:ea typeface="Calibri" panose="020F0502020204030204" pitchFamily="34" charset="0"/>
              <a:cs typeface="Times New Roman" panose="02020603050405020304" pitchFamily="18" charset="0"/>
            </a:endParaRPr>
          </a:p>
        </p:txBody>
      </p:sp>
      <p:sp>
        <p:nvSpPr>
          <p:cNvPr id="7" name="Rectangle 6"/>
          <p:cNvSpPr/>
          <p:nvPr/>
        </p:nvSpPr>
        <p:spPr>
          <a:xfrm>
            <a:off x="175257" y="1900177"/>
            <a:ext cx="11793582" cy="1047979"/>
          </a:xfrm>
          <a:prstGeom prst="rect">
            <a:avLst/>
          </a:prstGeom>
        </p:spPr>
        <p:txBody>
          <a:bodyPr wrap="square">
            <a:spAutoFit/>
          </a:bodyPr>
          <a:lstStyle/>
          <a:p>
            <a:pPr algn="just">
              <a:lnSpc>
                <a:spcPct val="115000"/>
              </a:lnSpc>
              <a:spcAft>
                <a:spcPts val="1000"/>
              </a:spcAft>
            </a:pPr>
            <a:r>
              <a:rPr lang="en-US" i="1">
                <a:latin typeface="Times New Roman" panose="02020603050405020304" pitchFamily="18" charset="0"/>
                <a:ea typeface="Calibri" panose="020F0502020204030204" pitchFamily="34" charset="0"/>
                <a:cs typeface="Times New Roman" panose="02020603050405020304" pitchFamily="18" charset="0"/>
              </a:rPr>
              <a:t>+ Âm nhạc của ông có giai điệu dung dị, đầm ấm, mềm mại, mang âm hưởng âm nhạc dân gian với những hình ảnh về con người và thiên nhiên của quên hương, đất nước. Ngoài sáng tác ca khúc ông còn sáng tác nhạc cho sân khấu như múa, múa rối, chèo, kịch nói,…</a:t>
            </a:r>
            <a:endParaRPr lang="en-US">
              <a:latin typeface="Times New Roman" panose="02020603050405020304" pitchFamily="18" charset="0"/>
              <a:ea typeface="Calibri" panose="020F0502020204030204" pitchFamily="34" charset="0"/>
              <a:cs typeface="Times New Roman" panose="02020603050405020304" pitchFamily="18" charset="0"/>
            </a:endParaRPr>
          </a:p>
        </p:txBody>
      </p:sp>
      <p:pic>
        <p:nvPicPr>
          <p:cNvPr id="8" name="Picture 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091901" y="4689565"/>
            <a:ext cx="1152381" cy="2239251"/>
          </a:xfrm>
          <a:prstGeom prst="rect">
            <a:avLst/>
          </a:prstGeom>
        </p:spPr>
      </p:pic>
      <p:pic>
        <p:nvPicPr>
          <p:cNvPr id="15" name="Picture 1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flipH="1">
            <a:off x="10244282" y="4631440"/>
            <a:ext cx="1947718" cy="2297376"/>
          </a:xfrm>
          <a:prstGeom prst="rect">
            <a:avLst/>
          </a:prstGeom>
        </p:spPr>
      </p:pic>
      <p:sp>
        <p:nvSpPr>
          <p:cNvPr id="16" name="Rectangle 15"/>
          <p:cNvSpPr/>
          <p:nvPr/>
        </p:nvSpPr>
        <p:spPr>
          <a:xfrm>
            <a:off x="3672839" y="3504801"/>
            <a:ext cx="8885745" cy="369332"/>
          </a:xfrm>
          <a:prstGeom prst="rect">
            <a:avLst/>
          </a:prstGeom>
        </p:spPr>
        <p:txBody>
          <a:bodyPr wrap="square">
            <a:spAutoFit/>
          </a:bodyPr>
          <a:lstStyle/>
          <a:p>
            <a:r>
              <a:rPr lang="en-US" i="1">
                <a:latin typeface="Times New Roman" panose="02020603050405020304" pitchFamily="18" charset="0"/>
                <a:ea typeface="Calibri" panose="020F0502020204030204" pitchFamily="34" charset="0"/>
              </a:rPr>
              <a:t>+ Bà thương em, Bàn tay mẹ, Em đi giữa biển vàng, sách bút thân yêu ơi, hỏi cuội đi học…</a:t>
            </a:r>
            <a:endParaRPr lang="en-US"/>
          </a:p>
        </p:txBody>
      </p:sp>
    </p:spTree>
    <p:extLst>
      <p:ext uri="{BB962C8B-B14F-4D97-AF65-F5344CB8AC3E}">
        <p14:creationId xmlns:p14="http://schemas.microsoft.com/office/powerpoint/2010/main" val="4250800015"/>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cBhvr additive="base">
                                        <p:cTn id="13" dur="500" fill="hold"/>
                                        <p:tgtEl>
                                          <p:spTgt spid="2"/>
                                        </p:tgtEl>
                                        <p:attrNameLst>
                                          <p:attrName>ppt_x</p:attrName>
                                        </p:attrNameLst>
                                      </p:cBhvr>
                                      <p:tavLst>
                                        <p:tav tm="0">
                                          <p:val>
                                            <p:strVal val="#ppt_x"/>
                                          </p:val>
                                        </p:tav>
                                        <p:tav tm="100000">
                                          <p:val>
                                            <p:strVal val="#ppt_x"/>
                                          </p:val>
                                        </p:tav>
                                      </p:tavLst>
                                    </p:anim>
                                    <p:anim calcmode="lin" valueType="num">
                                      <p:cBhvr additive="base">
                                        <p:cTn id="14"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anim calcmode="lin" valueType="num">
                                      <p:cBhvr additive="base">
                                        <p:cTn id="19" dur="500" fill="hold"/>
                                        <p:tgtEl>
                                          <p:spTgt spid="7"/>
                                        </p:tgtEl>
                                        <p:attrNameLst>
                                          <p:attrName>ppt_x</p:attrName>
                                        </p:attrNameLst>
                                      </p:cBhvr>
                                      <p:tavLst>
                                        <p:tav tm="0">
                                          <p:val>
                                            <p:strVal val="#ppt_x"/>
                                          </p:val>
                                        </p:tav>
                                        <p:tav tm="100000">
                                          <p:val>
                                            <p:strVal val="#ppt_x"/>
                                          </p:val>
                                        </p:tav>
                                      </p:tavLst>
                                    </p:anim>
                                    <p:anim calcmode="lin" valueType="num">
                                      <p:cBhvr additive="base">
                                        <p:cTn id="20"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5"/>
                                        </p:tgtEl>
                                        <p:attrNameLst>
                                          <p:attrName>style.visibility</p:attrName>
                                        </p:attrNameLst>
                                      </p:cBhvr>
                                      <p:to>
                                        <p:strVal val="visible"/>
                                      </p:to>
                                    </p:set>
                                    <p:anim calcmode="lin" valueType="num">
                                      <p:cBhvr additive="base">
                                        <p:cTn id="25" dur="500" fill="hold"/>
                                        <p:tgtEl>
                                          <p:spTgt spid="5"/>
                                        </p:tgtEl>
                                        <p:attrNameLst>
                                          <p:attrName>ppt_x</p:attrName>
                                        </p:attrNameLst>
                                      </p:cBhvr>
                                      <p:tavLst>
                                        <p:tav tm="0">
                                          <p:val>
                                            <p:strVal val="#ppt_x"/>
                                          </p:val>
                                        </p:tav>
                                        <p:tav tm="100000">
                                          <p:val>
                                            <p:strVal val="#ppt_x"/>
                                          </p:val>
                                        </p:tav>
                                      </p:tavLst>
                                    </p:anim>
                                    <p:anim calcmode="lin" valueType="num">
                                      <p:cBhvr additive="base">
                                        <p:cTn id="26"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16"/>
                                        </p:tgtEl>
                                        <p:attrNameLst>
                                          <p:attrName>style.visibility</p:attrName>
                                        </p:attrNameLst>
                                      </p:cBhvr>
                                      <p:to>
                                        <p:strVal val="visible"/>
                                      </p:to>
                                    </p:set>
                                    <p:anim calcmode="lin" valueType="num">
                                      <p:cBhvr additive="base">
                                        <p:cTn id="31" dur="500" fill="hold"/>
                                        <p:tgtEl>
                                          <p:spTgt spid="16"/>
                                        </p:tgtEl>
                                        <p:attrNameLst>
                                          <p:attrName>ppt_x</p:attrName>
                                        </p:attrNameLst>
                                      </p:cBhvr>
                                      <p:tavLst>
                                        <p:tav tm="0">
                                          <p:val>
                                            <p:strVal val="#ppt_x"/>
                                          </p:val>
                                        </p:tav>
                                        <p:tav tm="100000">
                                          <p:val>
                                            <p:strVal val="#ppt_x"/>
                                          </p:val>
                                        </p:tav>
                                      </p:tavLst>
                                    </p:anim>
                                    <p:anim calcmode="lin" valueType="num">
                                      <p:cBhvr additive="base">
                                        <p:cTn id="32"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p:bldP spid="6" grpId="0"/>
      <p:bldP spid="7" grpId="0"/>
      <p:bldP spid="16"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a:blip r:embed="rId4"/>
          <a:stretch>
            <a:fillRect/>
          </a:stretch>
        </a:blipFill>
        <a:effectLst/>
      </p:bgPr>
    </p:bg>
    <p:spTree>
      <p:nvGrpSpPr>
        <p:cNvPr id="1" name=""/>
        <p:cNvGrpSpPr/>
        <p:nvPr/>
      </p:nvGrpSpPr>
      <p:grpSpPr>
        <a:xfrm>
          <a:off x="0" y="0"/>
          <a:ext cx="0" cy="0"/>
          <a:chOff x="0" y="0"/>
          <a:chExt cx="0" cy="0"/>
        </a:xfrm>
      </p:grpSpPr>
      <p:pic>
        <p:nvPicPr>
          <p:cNvPr id="3" name="Picture 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0" y="3209160"/>
            <a:ext cx="5068389" cy="3648839"/>
          </a:xfrm>
          <a:prstGeom prst="rect">
            <a:avLst/>
          </a:prstGeom>
        </p:spPr>
      </p:pic>
      <p:pic>
        <p:nvPicPr>
          <p:cNvPr id="9" name="Picture 8"/>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flipH="1">
            <a:off x="5068389" y="4560623"/>
            <a:ext cx="4023512" cy="2305743"/>
          </a:xfrm>
          <a:prstGeom prst="rect">
            <a:avLst/>
          </a:prstGeom>
        </p:spPr>
      </p:pic>
      <p:pic>
        <p:nvPicPr>
          <p:cNvPr id="8" name="Picture 7"/>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9091901" y="4689565"/>
            <a:ext cx="1152381" cy="2239251"/>
          </a:xfrm>
          <a:prstGeom prst="rect">
            <a:avLst/>
          </a:prstGeom>
        </p:spPr>
      </p:pic>
      <p:pic>
        <p:nvPicPr>
          <p:cNvPr id="15" name="Picture 14"/>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flipH="1">
            <a:off x="10244282" y="4631440"/>
            <a:ext cx="1947718" cy="2297376"/>
          </a:xfrm>
          <a:prstGeom prst="rect">
            <a:avLst/>
          </a:prstGeom>
        </p:spPr>
      </p:pic>
      <p:sp>
        <p:nvSpPr>
          <p:cNvPr id="10" name="Rectangle 9"/>
          <p:cNvSpPr/>
          <p:nvPr/>
        </p:nvSpPr>
        <p:spPr>
          <a:xfrm>
            <a:off x="0" y="0"/>
            <a:ext cx="9261566" cy="517065"/>
          </a:xfrm>
          <a:prstGeom prst="rect">
            <a:avLst/>
          </a:prstGeom>
        </p:spPr>
        <p:txBody>
          <a:bodyPr wrap="square">
            <a:spAutoFit/>
          </a:bodyPr>
          <a:lstStyle/>
          <a:p>
            <a:pPr algn="just">
              <a:lnSpc>
                <a:spcPct val="115000"/>
              </a:lnSpc>
              <a:spcAft>
                <a:spcPts val="800"/>
              </a:spcAft>
            </a:pPr>
            <a:r>
              <a:rPr lang="en-US" sz="2400" b="1">
                <a:latin typeface="Times New Roman" panose="02020603050405020304" pitchFamily="18" charset="0"/>
                <a:ea typeface="Arial" panose="020B0604020202020204" pitchFamily="34" charset="0"/>
                <a:cs typeface="Times New Roman" panose="02020603050405020304" pitchFamily="18" charset="0"/>
              </a:rPr>
              <a:t>2. Nghe bài hát Sách bút thân yêu ( nhạc và lời:  Bùi Đình Thảo)</a:t>
            </a:r>
            <a:endParaRPr lang="en-US" sz="2400">
              <a:latin typeface="Times New Roman" panose="02020603050405020304" pitchFamily="18" charset="0"/>
              <a:ea typeface="Calibri" panose="020F0502020204030204" pitchFamily="34" charset="0"/>
              <a:cs typeface="Times New Roman" panose="02020603050405020304" pitchFamily="18" charset="0"/>
            </a:endParaRPr>
          </a:p>
        </p:txBody>
      </p:sp>
      <p:pic>
        <p:nvPicPr>
          <p:cNvPr id="11" name="Picture 10"/>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391894" y="646007"/>
            <a:ext cx="10703314" cy="3304959"/>
          </a:xfrm>
          <a:prstGeom prst="rect">
            <a:avLst/>
          </a:prstGeom>
        </p:spPr>
      </p:pic>
      <p:pic>
        <p:nvPicPr>
          <p:cNvPr id="12" name="[Nhạc thiếu nhi] Sách bút thân yêu ơi - Tốp ca">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9"/>
          <a:stretch>
            <a:fillRect/>
          </a:stretch>
        </p:blipFill>
        <p:spPr>
          <a:xfrm>
            <a:off x="594814" y="1485029"/>
            <a:ext cx="609600" cy="609600"/>
          </a:xfrm>
          <a:prstGeom prst="rect">
            <a:avLst/>
          </a:prstGeom>
        </p:spPr>
      </p:pic>
    </p:spTree>
    <p:extLst>
      <p:ext uri="{BB962C8B-B14F-4D97-AF65-F5344CB8AC3E}">
        <p14:creationId xmlns:p14="http://schemas.microsoft.com/office/powerpoint/2010/main" val="804020397"/>
      </p:ext>
    </p:extLst>
  </p:cSld>
  <p:clrMapOvr>
    <a:masterClrMapping/>
  </p:clrMapOvr>
  <p:transition spd="slow">
    <p:fade/>
  </p:transition>
  <p:timing>
    <p:tnLst>
      <p:par>
        <p:cTn id="1" dur="indefinite" restart="never" nodeType="tmRoot">
          <p:childTnLst>
            <p:seq concurrent="1" nextAc="seek">
              <p:cTn id="2" restart="whenNotActive" fill="hold" evtFilter="cancelBubble" nodeType="interactiveSeq">
                <p:stCondLst>
                  <p:cond evt="onClick" delay="0">
                    <p:tgtEl>
                      <p:spTgt spid="12"/>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174680" fill="hold"/>
                                        <p:tgtEl>
                                          <p:spTgt spid="12"/>
                                        </p:tgtEl>
                                      </p:cBhvr>
                                    </p:cmd>
                                  </p:childTnLst>
                                </p:cTn>
                              </p:par>
                            </p:childTnLst>
                          </p:cTn>
                        </p:par>
                      </p:childTnLst>
                    </p:cTn>
                  </p:par>
                </p:childTnLst>
              </p:cTn>
              <p:nextCondLst>
                <p:cond evt="onClick" delay="0">
                  <p:tgtEl>
                    <p:spTgt spid="12"/>
                  </p:tgtEl>
                </p:cond>
              </p:nextCondLst>
            </p:seq>
            <p:audio>
              <p:cMediaNode vol="80000">
                <p:cTn id="7" fill="hold" display="0">
                  <p:stCondLst>
                    <p:cond delay="indefinite"/>
                  </p:stCondLst>
                  <p:endCondLst>
                    <p:cond evt="onStopAudio" delay="0">
                      <p:tgtEl>
                        <p:sldTgt/>
                      </p:tgtEl>
                    </p:cond>
                  </p:endCondLst>
                </p:cTn>
                <p:tgtEl>
                  <p:spTgt spid="12"/>
                </p:tgtEl>
              </p:cMediaNode>
            </p:audio>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0" y="0"/>
          <a:ext cx="0" cy="0"/>
          <a:chOff x="0" y="0"/>
          <a:chExt cx="0" cy="0"/>
        </a:xfrm>
      </p:grpSpPr>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3209160"/>
            <a:ext cx="5068389" cy="3648839"/>
          </a:xfrm>
          <a:prstGeom prst="rect">
            <a:avLst/>
          </a:prstGeom>
        </p:spPr>
      </p:pic>
      <p:pic>
        <p:nvPicPr>
          <p:cNvPr id="9" name="Picture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flipH="1">
            <a:off x="5068389" y="4560623"/>
            <a:ext cx="4023512" cy="2305743"/>
          </a:xfrm>
          <a:prstGeom prst="rect">
            <a:avLst/>
          </a:prstGeom>
        </p:spPr>
      </p:pic>
      <p:pic>
        <p:nvPicPr>
          <p:cNvPr id="8" name="Picture 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091901" y="4689565"/>
            <a:ext cx="1152381" cy="2239251"/>
          </a:xfrm>
          <a:prstGeom prst="rect">
            <a:avLst/>
          </a:prstGeom>
        </p:spPr>
      </p:pic>
      <p:pic>
        <p:nvPicPr>
          <p:cNvPr id="15" name="Picture 1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flipH="1">
            <a:off x="10244282" y="4631440"/>
            <a:ext cx="1947718" cy="2297376"/>
          </a:xfrm>
          <a:prstGeom prst="rect">
            <a:avLst/>
          </a:prstGeom>
        </p:spPr>
      </p:pic>
      <p:sp>
        <p:nvSpPr>
          <p:cNvPr id="2" name="Rectangle 1"/>
          <p:cNvSpPr/>
          <p:nvPr/>
        </p:nvSpPr>
        <p:spPr>
          <a:xfrm>
            <a:off x="1024339" y="106169"/>
            <a:ext cx="7556877" cy="483017"/>
          </a:xfrm>
          <a:prstGeom prst="rect">
            <a:avLst/>
          </a:prstGeom>
        </p:spPr>
        <p:txBody>
          <a:bodyPr wrap="none">
            <a:spAutoFit/>
          </a:bodyPr>
          <a:lstStyle/>
          <a:p>
            <a:pPr algn="just">
              <a:lnSpc>
                <a:spcPct val="115000"/>
              </a:lnSpc>
              <a:spcAft>
                <a:spcPts val="800"/>
              </a:spcAft>
            </a:pPr>
            <a:r>
              <a:rPr lang="en-US" sz="2400">
                <a:latin typeface="Times New Roman" panose="02020603050405020304" pitchFamily="18" charset="0"/>
                <a:ea typeface="Arial" panose="020B0604020202020204" pitchFamily="34" charset="0"/>
                <a:cs typeface="Times New Roman" panose="02020603050405020304" pitchFamily="18" charset="0"/>
              </a:rPr>
              <a:t>Bài hát </a:t>
            </a:r>
            <a:r>
              <a:rPr lang="en-US" sz="2400" i="1">
                <a:latin typeface="Times New Roman" panose="02020603050405020304" pitchFamily="18" charset="0"/>
                <a:ea typeface="Arial" panose="020B0604020202020204" pitchFamily="34" charset="0"/>
                <a:cs typeface="Times New Roman" panose="02020603050405020304" pitchFamily="18" charset="0"/>
              </a:rPr>
              <a:t>Sách bút thân yêu</a:t>
            </a:r>
            <a:r>
              <a:rPr lang="en-US" sz="2400" b="1">
                <a:latin typeface="Times New Roman" panose="02020603050405020304" pitchFamily="18" charset="0"/>
                <a:ea typeface="Arial" panose="020B0604020202020204" pitchFamily="34" charset="0"/>
                <a:cs typeface="Times New Roman" panose="02020603050405020304" pitchFamily="18" charset="0"/>
              </a:rPr>
              <a:t> </a:t>
            </a:r>
            <a:r>
              <a:rPr lang="en-US" sz="2400">
                <a:latin typeface="Times New Roman" panose="02020603050405020304" pitchFamily="18" charset="0"/>
                <a:ea typeface="Arial" panose="020B0604020202020204" pitchFamily="34" charset="0"/>
                <a:cs typeface="Times New Roman" panose="02020603050405020304" pitchFamily="18" charset="0"/>
              </a:rPr>
              <a:t>gợi cho em cảm xúc như thế nào?</a:t>
            </a:r>
            <a:endParaRPr lang="en-US" sz="2400">
              <a:latin typeface="Times New Roman" panose="02020603050405020304" pitchFamily="18" charset="0"/>
              <a:ea typeface="Calibri" panose="020F0502020204030204" pitchFamily="34" charset="0"/>
              <a:cs typeface="Times New Roman" panose="02020603050405020304" pitchFamily="18" charset="0"/>
            </a:endParaRPr>
          </a:p>
        </p:txBody>
      </p:sp>
      <p:sp>
        <p:nvSpPr>
          <p:cNvPr id="4" name="Rectangle 3"/>
          <p:cNvSpPr/>
          <p:nvPr/>
        </p:nvSpPr>
        <p:spPr>
          <a:xfrm>
            <a:off x="67444" y="871921"/>
            <a:ext cx="12124556" cy="2795573"/>
          </a:xfrm>
          <a:prstGeom prst="rect">
            <a:avLst/>
          </a:prstGeom>
        </p:spPr>
        <p:txBody>
          <a:bodyPr wrap="square">
            <a:spAutoFit/>
          </a:bodyPr>
          <a:lstStyle/>
          <a:p>
            <a:pPr algn="just">
              <a:lnSpc>
                <a:spcPct val="150000"/>
              </a:lnSpc>
            </a:pPr>
            <a:r>
              <a:rPr lang="vi-VN" sz="2400" i="1">
                <a:latin typeface="Times New Roman" panose="02020603050405020304" pitchFamily="18" charset="0"/>
                <a:ea typeface="Times New Roman" panose="02020603050405020304" pitchFamily="18" charset="0"/>
              </a:rPr>
              <a:t>Bài hát Sách bút thân yêu ơi! có giai điệu hồn nhiên, vui tươi, lời ca dung dị thể hiện tình cảm gắn bó, thân thiết của các bạn nhỏ với những đồ dùng học tập thân quen như sách, bút. Bài hát cũng là lời nhắc nhở các em hãy luôn chăm chỉ, cố gắng trong học tập. Những tình cảm dạt dào được thể hiện qua từng hình ảnh và giai điệu của bài hát đã đồng hành cùng nhiều thế hệ học sinh.</a:t>
            </a:r>
            <a:endParaRPr lang="en-US" sz="2400"/>
          </a:p>
        </p:txBody>
      </p:sp>
    </p:spTree>
    <p:extLst>
      <p:ext uri="{BB962C8B-B14F-4D97-AF65-F5344CB8AC3E}">
        <p14:creationId xmlns:p14="http://schemas.microsoft.com/office/powerpoint/2010/main" val="2292495034"/>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a:blip r:embed="rId4"/>
          <a:stretch>
            <a:fillRect/>
          </a:stretch>
        </a:blipFill>
        <a:effectLst/>
      </p:bgPr>
    </p:bg>
    <p:spTree>
      <p:nvGrpSpPr>
        <p:cNvPr id="1" name=""/>
        <p:cNvGrpSpPr/>
        <p:nvPr/>
      </p:nvGrpSpPr>
      <p:grpSpPr>
        <a:xfrm>
          <a:off x="0" y="0"/>
          <a:ext cx="0" cy="0"/>
          <a:chOff x="0" y="0"/>
          <a:chExt cx="0" cy="0"/>
        </a:xfrm>
      </p:grpSpPr>
      <p:pic>
        <p:nvPicPr>
          <p:cNvPr id="3" name="Picture 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0" y="3209160"/>
            <a:ext cx="5068389" cy="3648839"/>
          </a:xfrm>
          <a:prstGeom prst="rect">
            <a:avLst/>
          </a:prstGeom>
        </p:spPr>
      </p:pic>
      <p:pic>
        <p:nvPicPr>
          <p:cNvPr id="9" name="Picture 8"/>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flipH="1">
            <a:off x="5068389" y="4560623"/>
            <a:ext cx="4023512" cy="2305743"/>
          </a:xfrm>
          <a:prstGeom prst="rect">
            <a:avLst/>
          </a:prstGeom>
        </p:spPr>
      </p:pic>
      <p:pic>
        <p:nvPicPr>
          <p:cNvPr id="8" name="Picture 7"/>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9091901" y="4689565"/>
            <a:ext cx="1152381" cy="2239251"/>
          </a:xfrm>
          <a:prstGeom prst="rect">
            <a:avLst/>
          </a:prstGeom>
        </p:spPr>
      </p:pic>
      <p:pic>
        <p:nvPicPr>
          <p:cNvPr id="15" name="Picture 14"/>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flipH="1">
            <a:off x="10244282" y="4631440"/>
            <a:ext cx="1947718" cy="2297376"/>
          </a:xfrm>
          <a:prstGeom prst="rect">
            <a:avLst/>
          </a:prstGeom>
        </p:spPr>
      </p:pic>
      <p:sp>
        <p:nvSpPr>
          <p:cNvPr id="10" name="Rectangle 9"/>
          <p:cNvSpPr/>
          <p:nvPr/>
        </p:nvSpPr>
        <p:spPr>
          <a:xfrm>
            <a:off x="0" y="-77139"/>
            <a:ext cx="4129657" cy="461665"/>
          </a:xfrm>
          <a:prstGeom prst="rect">
            <a:avLst/>
          </a:prstGeom>
        </p:spPr>
        <p:txBody>
          <a:bodyPr wrap="none">
            <a:spAutoFit/>
          </a:bodyPr>
          <a:lstStyle/>
          <a:p>
            <a:r>
              <a:rPr lang="en-US" sz="2400">
                <a:latin typeface="Times New Roman" panose="02020603050405020304" pitchFamily="18" charset="0"/>
              </a:rPr>
              <a:t>Vận động theo nhịp điệu bài hát</a:t>
            </a:r>
            <a:endParaRPr lang="vi-VN" sz="2400" dirty="0"/>
          </a:p>
        </p:txBody>
      </p:sp>
      <p:pic>
        <p:nvPicPr>
          <p:cNvPr id="11" name="Picture 10"/>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476726" y="384526"/>
            <a:ext cx="10715274" cy="3308652"/>
          </a:xfrm>
          <a:prstGeom prst="rect">
            <a:avLst/>
          </a:prstGeom>
        </p:spPr>
      </p:pic>
      <p:pic>
        <p:nvPicPr>
          <p:cNvPr id="12" name="[Nhạc thiếu nhi] Sách bút thân yêu ơi - Tốp ca">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9"/>
          <a:stretch>
            <a:fillRect/>
          </a:stretch>
        </p:blipFill>
        <p:spPr>
          <a:xfrm>
            <a:off x="594814" y="1485029"/>
            <a:ext cx="609600" cy="609600"/>
          </a:xfrm>
          <a:prstGeom prst="rect">
            <a:avLst/>
          </a:prstGeom>
        </p:spPr>
      </p:pic>
    </p:spTree>
    <p:extLst>
      <p:ext uri="{BB962C8B-B14F-4D97-AF65-F5344CB8AC3E}">
        <p14:creationId xmlns:p14="http://schemas.microsoft.com/office/powerpoint/2010/main" val="3903181681"/>
      </p:ext>
    </p:extLst>
  </p:cSld>
  <p:clrMapOvr>
    <a:masterClrMapping/>
  </p:clrMapOvr>
  <p:transition spd="slow">
    <p:fade/>
  </p:transition>
  <p:timing>
    <p:tnLst>
      <p:par>
        <p:cTn id="1" dur="indefinite" restart="never" nodeType="tmRoot">
          <p:childTnLst>
            <p:seq concurrent="1" nextAc="seek">
              <p:cTn id="2" restart="whenNotActive" fill="hold" evtFilter="cancelBubble" nodeType="interactiveSeq">
                <p:stCondLst>
                  <p:cond evt="onClick" delay="0">
                    <p:tgtEl>
                      <p:spTgt spid="12"/>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174680" fill="hold"/>
                                        <p:tgtEl>
                                          <p:spTgt spid="12"/>
                                        </p:tgtEl>
                                      </p:cBhvr>
                                    </p:cmd>
                                  </p:childTnLst>
                                </p:cTn>
                              </p:par>
                            </p:childTnLst>
                          </p:cTn>
                        </p:par>
                      </p:childTnLst>
                    </p:cTn>
                  </p:par>
                </p:childTnLst>
              </p:cTn>
              <p:nextCondLst>
                <p:cond evt="onClick" delay="0">
                  <p:tgtEl>
                    <p:spTgt spid="12"/>
                  </p:tgtEl>
                </p:cond>
              </p:nextCondLst>
            </p:seq>
            <p:audio>
              <p:cMediaNode vol="80000">
                <p:cTn id="7" fill="hold" display="0">
                  <p:stCondLst>
                    <p:cond delay="indefinite"/>
                  </p:stCondLst>
                  <p:endCondLst>
                    <p:cond evt="onStopAudio" delay="0">
                      <p:tgtEl>
                        <p:sldTgt/>
                      </p:tgtEl>
                    </p:cond>
                  </p:endCondLst>
                </p:cTn>
                <p:tgtEl>
                  <p:spTgt spid="12"/>
                </p:tgtEl>
              </p:cMediaNode>
            </p:audio>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pic>
        <p:nvPicPr>
          <p:cNvPr id="14" name="luyen cao doDRMFSLS ĐỐ-2CHIEU">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5159974" y="3003394"/>
            <a:ext cx="609600" cy="609600"/>
          </a:xfrm>
          <a:prstGeom prst="rect">
            <a:avLst/>
          </a:prstGeom>
        </p:spPr>
      </p:pic>
      <p:sp>
        <p:nvSpPr>
          <p:cNvPr id="15" name="Rectangle 14"/>
          <p:cNvSpPr/>
          <p:nvPr/>
        </p:nvSpPr>
        <p:spPr>
          <a:xfrm>
            <a:off x="4955323" y="654630"/>
            <a:ext cx="3005045" cy="579967"/>
          </a:xfrm>
          <a:prstGeom prst="rect">
            <a:avLst/>
          </a:prstGeom>
        </p:spPr>
        <p:txBody>
          <a:bodyPr wrap="square">
            <a:spAutoFit/>
          </a:bodyPr>
          <a:lstStyle/>
          <a:p>
            <a:pPr marL="0" marR="0" lvl="0" indent="0" algn="just" defTabSz="914400" rtl="0" eaLnBrk="1" fontAlgn="auto" latinLnBrk="0" hangingPunct="1">
              <a:lnSpc>
                <a:spcPct val="15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Times New Roman"/>
                <a:ea typeface="Calibri"/>
                <a:cs typeface="+mn-cs"/>
              </a:rPr>
              <a:t> Đọc gam Đô trưởng</a:t>
            </a:r>
          </a:p>
        </p:txBody>
      </p:sp>
      <p:pic>
        <p:nvPicPr>
          <p:cNvPr id="3" name="Picture 2"/>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28549" y="1479158"/>
            <a:ext cx="12063451" cy="1248937"/>
          </a:xfrm>
          <a:prstGeom prst="rect">
            <a:avLst/>
          </a:prstGeom>
        </p:spPr>
      </p:pic>
      <p:pic>
        <p:nvPicPr>
          <p:cNvPr id="17" name="Picture 16"/>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0" y="3857555"/>
            <a:ext cx="12192000" cy="3000445"/>
          </a:xfrm>
          <a:prstGeom prst="rect">
            <a:avLst/>
          </a:prstGeom>
        </p:spPr>
      </p:pic>
      <p:pic>
        <p:nvPicPr>
          <p:cNvPr id="18" name="Picture 17"/>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9103290" y="4756746"/>
            <a:ext cx="3049383" cy="2101254"/>
          </a:xfrm>
          <a:prstGeom prst="rect">
            <a:avLst/>
          </a:prstGeom>
        </p:spPr>
      </p:pic>
      <p:sp>
        <p:nvSpPr>
          <p:cNvPr id="7" name="Rectangle 6"/>
          <p:cNvSpPr/>
          <p:nvPr/>
        </p:nvSpPr>
        <p:spPr>
          <a:xfrm>
            <a:off x="0" y="137565"/>
            <a:ext cx="4880485" cy="517065"/>
          </a:xfrm>
          <a:prstGeom prst="rect">
            <a:avLst/>
          </a:prstGeom>
        </p:spPr>
        <p:txBody>
          <a:bodyPr wrap="square">
            <a:spAutoFit/>
          </a:bodyPr>
          <a:lstStyle/>
          <a:p>
            <a:pPr marL="0" marR="0" lvl="0" indent="0" algn="ctr" defTabSz="914400" rtl="0" eaLnBrk="1" fontAlgn="auto" latinLnBrk="0" hangingPunct="1">
              <a:lnSpc>
                <a:spcPct val="115000"/>
              </a:lnSpc>
              <a:spcBef>
                <a:spcPts val="0"/>
              </a:spcBef>
              <a:spcAft>
                <a:spcPts val="0"/>
              </a:spcAft>
              <a:buClrTx/>
              <a:buSzTx/>
              <a:buFontTx/>
              <a:buNone/>
              <a:tabLst/>
              <a:defRPr/>
            </a:pPr>
            <a:r>
              <a:rPr lang="en-US" sz="2400" b="1" dirty="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ÔN </a:t>
            </a:r>
            <a:r>
              <a:rPr lang="en-US" sz="2400" b="1">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TẬP TẬP ĐỌC NHẠC SỐ 3</a:t>
            </a:r>
            <a:endParaRPr kumimoji="0" lang="en-US" sz="2400" b="0" i="0" u="none" strike="noStrike" kern="1200" cap="none" spc="0" normalizeH="0" baseline="0" noProof="0" dirty="0">
              <a:ln>
                <a:noFill/>
              </a:ln>
              <a:solidFill>
                <a:srgbClr val="002060"/>
              </a:solidFill>
              <a:effectLst/>
              <a:uLnTx/>
              <a:uFillTx/>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8" name="TextBox 7"/>
          <p:cNvSpPr txBox="1"/>
          <p:nvPr/>
        </p:nvSpPr>
        <p:spPr>
          <a:xfrm>
            <a:off x="7550331" y="178223"/>
            <a:ext cx="4137783" cy="463692"/>
          </a:xfrm>
          <a:prstGeom prst="rect">
            <a:avLst/>
          </a:prstGeom>
          <a:noFill/>
        </p:spPr>
        <p:txBody>
          <a:bodyPr wrap="square" rtlCol="0">
            <a:prstTxWarp prst="textDeflate">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w="6600">
                  <a:solidFill>
                    <a:srgbClr val="FF0000"/>
                  </a:solidFill>
                  <a:prstDash val="solid"/>
                </a:ln>
                <a:solidFill>
                  <a:srgbClr val="FFFFFF"/>
                </a:solidFill>
                <a:effectLst>
                  <a:glow rad="63500">
                    <a:srgbClr val="ED7D31">
                      <a:satMod val="175000"/>
                      <a:alpha val="40000"/>
                    </a:srgbClr>
                  </a:glow>
                  <a:outerShdw dist="38100" dir="2700000" algn="tl" rotWithShape="0">
                    <a:srgbClr val="ED7D31"/>
                  </a:outerShdw>
                </a:effectLst>
                <a:uLnTx/>
                <a:uFillTx/>
                <a:latin typeface="Tahoma" panose="020B0604030504040204" pitchFamily="34" charset="0"/>
                <a:ea typeface="Tahoma" panose="020B0604030504040204" pitchFamily="34" charset="0"/>
                <a:cs typeface="Tahoma" panose="020B0604030504040204" pitchFamily="34" charset="0"/>
              </a:rPr>
              <a:t>Luyện tập</a:t>
            </a:r>
          </a:p>
        </p:txBody>
      </p:sp>
    </p:spTree>
    <p:extLst>
      <p:ext uri="{BB962C8B-B14F-4D97-AF65-F5344CB8AC3E}">
        <p14:creationId xmlns:p14="http://schemas.microsoft.com/office/powerpoint/2010/main" val="1182616252"/>
      </p:ext>
    </p:extLst>
  </p:cSld>
  <p:clrMapOvr>
    <a:masterClrMapping/>
  </p:clrMapOvr>
  <p:transition spd="slow">
    <p:fade/>
  </p:transition>
  <p:timing>
    <p:tnLst>
      <p:par>
        <p:cTn id="1" dur="indefinite" restart="never" nodeType="tmRoot">
          <p:childTnLst>
            <p:seq concurrent="1" nextAc="seek">
              <p:cTn id="2" restart="whenNotActive" fill="hold" evtFilter="cancelBubble" nodeType="interactiveSeq">
                <p:stCondLst>
                  <p:cond evt="onClick" delay="0">
                    <p:tgtEl>
                      <p:spTgt spid="14"/>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32130" fill="hold"/>
                                        <p:tgtEl>
                                          <p:spTgt spid="14"/>
                                        </p:tgtEl>
                                      </p:cBhvr>
                                    </p:cmd>
                                  </p:childTnLst>
                                </p:cTn>
                              </p:par>
                            </p:childTnLst>
                          </p:cTn>
                        </p:par>
                      </p:childTnLst>
                    </p:cTn>
                  </p:par>
                </p:childTnLst>
              </p:cTn>
              <p:nextCondLst>
                <p:cond evt="onClick" delay="0">
                  <p:tgtEl>
                    <p:spTgt spid="14"/>
                  </p:tgtEl>
                </p:cond>
              </p:nextCondLst>
            </p:seq>
            <p:audio>
              <p:cMediaNode vol="80000">
                <p:cTn id="7" fill="hold" display="0">
                  <p:stCondLst>
                    <p:cond delay="indefinite"/>
                  </p:stCondLst>
                  <p:endCondLst>
                    <p:cond evt="onStopAudio" delay="0">
                      <p:tgtEl>
                        <p:sldTgt/>
                      </p:tgtEl>
                    </p:cond>
                  </p:endCondLst>
                </p:cTn>
                <p:tgtEl>
                  <p:spTgt spid="14"/>
                </p:tgtEl>
              </p:cMediaNode>
            </p:audio>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Rectangle 7"/>
          <p:cNvSpPr/>
          <p:nvPr/>
        </p:nvSpPr>
        <p:spPr>
          <a:xfrm>
            <a:off x="5045751" y="-197878"/>
            <a:ext cx="3679471" cy="646331"/>
          </a:xfrm>
          <a:prstGeom prst="rect">
            <a:avLst/>
          </a:prstGeom>
        </p:spPr>
        <p:txBody>
          <a:bodyPr wrap="square">
            <a:spAutoFit/>
          </a:bodyPr>
          <a:lstStyle/>
          <a:p>
            <a:pPr marL="0" marR="0" lvl="0" indent="0" algn="just" defTabSz="914400" rtl="0" eaLnBrk="1" fontAlgn="auto" latinLnBrk="0" hangingPunct="1">
              <a:lnSpc>
                <a:spcPct val="15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Times New Roman"/>
                <a:ea typeface="Calibri"/>
                <a:cs typeface="+mn-cs"/>
              </a:rPr>
              <a:t>Gõ hoặc vỗ tay theo tiết tấu</a:t>
            </a:r>
          </a:p>
        </p:txBody>
      </p:sp>
      <p:pic>
        <p:nvPicPr>
          <p:cNvPr id="23" name="Picture 2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3857555"/>
            <a:ext cx="12192000" cy="3000445"/>
          </a:xfrm>
          <a:prstGeom prst="rect">
            <a:avLst/>
          </a:prstGeom>
        </p:spPr>
      </p:pic>
      <p:pic>
        <p:nvPicPr>
          <p:cNvPr id="24" name="Picture 2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103290" y="4756746"/>
            <a:ext cx="3049383" cy="2101254"/>
          </a:xfrm>
          <a:prstGeom prst="rect">
            <a:avLst/>
          </a:prstGeom>
        </p:spPr>
      </p:pic>
      <p:pic>
        <p:nvPicPr>
          <p:cNvPr id="7" name="Picture 6" descr="C:\Users\Admin\Desktop\2024-06-18_171346.png"/>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19314" y="1192710"/>
            <a:ext cx="11698515" cy="1724661"/>
          </a:xfrm>
          <a:prstGeom prst="rect">
            <a:avLst/>
          </a:prstGeom>
          <a:noFill/>
          <a:ln>
            <a:noFill/>
          </a:ln>
        </p:spPr>
      </p:pic>
    </p:spTree>
    <p:extLst>
      <p:ext uri="{BB962C8B-B14F-4D97-AF65-F5344CB8AC3E}">
        <p14:creationId xmlns:p14="http://schemas.microsoft.com/office/powerpoint/2010/main" val="3465327451"/>
      </p:ext>
    </p:extLst>
  </p:cSld>
  <p:clrMapOvr>
    <a:masterClrMapping/>
  </p:clrMapOvr>
  <p:transition spd="slow">
    <p:fade/>
  </p:transition>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sp>
        <p:nvSpPr>
          <p:cNvPr id="16" name="Rectangle 15"/>
          <p:cNvSpPr/>
          <p:nvPr/>
        </p:nvSpPr>
        <p:spPr>
          <a:xfrm>
            <a:off x="5523748" y="138960"/>
            <a:ext cx="2289409" cy="461665"/>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400">
                <a:solidFill>
                  <a:prstClr val="black"/>
                </a:solidFill>
                <a:latin typeface="Times New Roman" panose="02020603050405020304" pitchFamily="18" charset="0"/>
                <a:cs typeface="Times New Roman" panose="02020603050405020304" pitchFamily="18" charset="0"/>
              </a:rPr>
              <a:t>Ôn </a:t>
            </a:r>
            <a:r>
              <a:rPr kumimoji="0" lang="en-US" sz="2400" b="0"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rPr>
              <a:t>các </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hình thức</a:t>
            </a:r>
          </a:p>
        </p:txBody>
      </p:sp>
      <p:pic>
        <p:nvPicPr>
          <p:cNvPr id="8" name="Picture 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0" y="3857555"/>
            <a:ext cx="12192000" cy="3000445"/>
          </a:xfrm>
          <a:prstGeom prst="rect">
            <a:avLst/>
          </a:prstGeom>
        </p:spPr>
      </p:pic>
      <p:pic>
        <p:nvPicPr>
          <p:cNvPr id="9" name="Picture 8"/>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0010522" y="5381896"/>
            <a:ext cx="2142151" cy="1476103"/>
          </a:xfrm>
          <a:prstGeom prst="rect">
            <a:avLst/>
          </a:prstGeom>
        </p:spPr>
      </p:pic>
      <p:pic>
        <p:nvPicPr>
          <p:cNvPr id="11" name="Picture 10" descr="C:\Users\Admin\Desktop\2024-06-18_171346.png"/>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310605" y="717672"/>
            <a:ext cx="11485154" cy="3658386"/>
          </a:xfrm>
          <a:prstGeom prst="rect">
            <a:avLst/>
          </a:prstGeom>
          <a:noFill/>
          <a:ln>
            <a:noFill/>
          </a:ln>
        </p:spPr>
      </p:pic>
      <p:pic>
        <p:nvPicPr>
          <p:cNvPr id="6" name="BÀI ĐỌC NHẠC SỐ 3 LỚP 5 (Sách Kết nối tri thức với cuộc sống)">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8"/>
          <a:stretch>
            <a:fillRect/>
          </a:stretch>
        </p:blipFill>
        <p:spPr>
          <a:xfrm>
            <a:off x="9996317" y="254813"/>
            <a:ext cx="609600" cy="609600"/>
          </a:xfrm>
          <a:prstGeom prst="rect">
            <a:avLst/>
          </a:prstGeom>
        </p:spPr>
      </p:pic>
    </p:spTree>
    <p:extLst>
      <p:ext uri="{BB962C8B-B14F-4D97-AF65-F5344CB8AC3E}">
        <p14:creationId xmlns:p14="http://schemas.microsoft.com/office/powerpoint/2010/main" val="2391017420"/>
      </p:ext>
    </p:extLst>
  </p:cSld>
  <p:clrMapOvr>
    <a:masterClrMapping/>
  </p:clrMapOvr>
  <p:transition spd="slow">
    <p:fade/>
  </p:transition>
  <p:timing>
    <p:tnLst>
      <p:par>
        <p:cTn id="1" dur="indefinite" restart="never" nodeType="tmRoot">
          <p:childTnLst>
            <p:seq concurrent="1" nextAc="seek">
              <p:cTn id="2" restart="whenNotActive" fill="hold" evtFilter="cancelBubble" nodeType="interactiveSeq">
                <p:stCondLst>
                  <p:cond evt="onClick" delay="0">
                    <p:tgtEl>
                      <p:spTgt spid="6"/>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150726" fill="hold"/>
                                        <p:tgtEl>
                                          <p:spTgt spid="6"/>
                                        </p:tgtEl>
                                      </p:cBhvr>
                                    </p:cmd>
                                  </p:childTnLst>
                                </p:cTn>
                              </p:par>
                            </p:childTnLst>
                          </p:cTn>
                        </p:par>
                      </p:childTnLst>
                    </p:cTn>
                  </p:par>
                </p:childTnLst>
              </p:cTn>
              <p:nextCondLst>
                <p:cond evt="onClick" delay="0">
                  <p:tgtEl>
                    <p:spTgt spid="6"/>
                  </p:tgtEl>
                </p:cond>
              </p:nextCondLst>
            </p:seq>
            <p:audio>
              <p:cMediaNode vol="80000">
                <p:cTn id="7" fill="hold" display="0">
                  <p:stCondLst>
                    <p:cond delay="indefinite"/>
                  </p:stCondLst>
                  <p:endCondLst>
                    <p:cond evt="onStopAudio" delay="0">
                      <p:tgtEl>
                        <p:sldTgt/>
                      </p:tgtEl>
                    </p:cond>
                  </p:endCondLst>
                </p:cTn>
                <p:tgtEl>
                  <p:spTgt spid="6"/>
                </p:tgtEl>
              </p:cMediaNode>
            </p:audio>
          </p:childTnLst>
        </p:cTn>
      </p:par>
    </p:tnLst>
  </p:timing>
</p:sld>
</file>

<file path=ppt/theme/theme1.xml><?xml version="1.0" encoding="utf-8"?>
<a:theme xmlns:a="http://schemas.openxmlformats.org/drawingml/2006/main" name="1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4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10172</TotalTime>
  <Words>438</Words>
  <Application>Microsoft Office PowerPoint</Application>
  <PresentationFormat>Widescreen</PresentationFormat>
  <Paragraphs>29</Paragraphs>
  <Slides>11</Slides>
  <Notes>0</Notes>
  <HiddenSlides>0</HiddenSlides>
  <MMClips>6</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11</vt:i4>
      </vt:variant>
    </vt:vector>
  </HeadingPairs>
  <TitlesOfParts>
    <vt:vector size="17" baseType="lpstr">
      <vt:lpstr>Times New Roman</vt:lpstr>
      <vt:lpstr>Arial</vt:lpstr>
      <vt:lpstr>Tahoma</vt:lpstr>
      <vt:lpstr>Calibri</vt:lpstr>
      <vt:lpstr>1_Default Design</vt:lpstr>
      <vt:lpstr>4_Office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ASUS</dc:creator>
  <cp:lastModifiedBy>Hello</cp:lastModifiedBy>
  <cp:revision>1294</cp:revision>
  <dcterms:created xsi:type="dcterms:W3CDTF">2020-08-30T12:35:12Z</dcterms:created>
  <dcterms:modified xsi:type="dcterms:W3CDTF">2025-02-06T10:08:58Z</dcterms:modified>
</cp:coreProperties>
</file>