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2" r:id="rId2"/>
    <p:sldMasterId id="2147483724" r:id="rId3"/>
  </p:sldMasterIdLst>
  <p:notesMasterIdLst>
    <p:notesMasterId r:id="rId7"/>
  </p:notesMasterIdLst>
  <p:sldIdLst>
    <p:sldId id="372" r:id="rId4"/>
    <p:sldId id="374" r:id="rId5"/>
    <p:sldId id="39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4F983-7E16-45DC-9F87-651E08F789D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4331-F600-4ECA-8266-51CEE132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6D1E84-FFAA-4D35-9D19-AE164EBC16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69650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F2A2-70FE-43C1-9778-B47825B074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3004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5BCB9-3795-41CE-B8B9-675605E77B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6416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1887-5753-457C-9598-7222B9C18E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91495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90B67-7582-4234-8B7A-F48513EF6AAF}" type="datetimeFigureOut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19/02/2025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E527B-09C9-48A9-91C4-685F29AEA7C3}" type="slidenum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249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90B67-7582-4234-8B7A-F48513EF6AAF}" type="datetimeFigureOut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19/02/2025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E527B-09C9-48A9-91C4-685F29AEA7C3}" type="slidenum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632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90B67-7582-4234-8B7A-F48513EF6AAF}" type="datetimeFigureOut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19/02/2025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E527B-09C9-48A9-91C4-685F29AEA7C3}" type="slidenum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04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90B67-7582-4234-8B7A-F48513EF6AAF}" type="datetimeFigureOut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19/02/2025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E527B-09C9-48A9-91C4-685F29AEA7C3}" type="slidenum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092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90B67-7582-4234-8B7A-F48513EF6AAF}" type="datetimeFigureOut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19/02/2025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E527B-09C9-48A9-91C4-685F29AEA7C3}" type="slidenum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359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90B67-7582-4234-8B7A-F48513EF6AAF}" type="datetimeFigureOut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19/02/2025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E527B-09C9-48A9-91C4-685F29AEA7C3}" type="slidenum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3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90B67-7582-4234-8B7A-F48513EF6AAF}" type="datetimeFigureOut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19/02/2025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E527B-09C9-48A9-91C4-685F29AEA7C3}" type="slidenum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49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2C93-D738-4D30-8A28-48950D58B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13882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90B67-7582-4234-8B7A-F48513EF6AAF}" type="datetimeFigureOut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19/02/2025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E527B-09C9-48A9-91C4-685F29AEA7C3}" type="slidenum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759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90B67-7582-4234-8B7A-F48513EF6AAF}" type="datetimeFigureOut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19/02/2025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E527B-09C9-48A9-91C4-685F29AEA7C3}" type="slidenum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673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90B67-7582-4234-8B7A-F48513EF6AAF}" type="datetimeFigureOut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19/02/2025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E527B-09C9-48A9-91C4-685F29AEA7C3}" type="slidenum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312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90B67-7582-4234-8B7A-F48513EF6AAF}" type="datetimeFigureOut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19/02/2025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E527B-09C9-48A9-91C4-685F29AEA7C3}" type="slidenum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128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115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538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771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765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810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59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F414-267C-4308-904F-BAE5E05F3EA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56339"/>
      </p:ext>
    </p:extLst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337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515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582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433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74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73E0D-B416-435B-83AA-070D1823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2783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2ADB-6FB3-4126-9D1E-658379274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533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0107C-EEA3-49A9-BD94-89CDCC8480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34832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D392-AEDB-43A7-B8C2-E8E7C81B4A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120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27356-D9E6-46E3-9B0B-3A86D74489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653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8B2FA-51A6-4DB4-B0C5-A7B0909559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5146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7D22B-BA01-42B0-A355-66B62724EE0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7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90B67-7582-4234-8B7A-F48513EF6AAF}" type="datetimeFigureOut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19/02/2025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E527B-09C9-48A9-91C4-685F29AEA7C3}" type="slidenum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74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07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1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10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6008" y="1984917"/>
            <a:ext cx="3560957" cy="11695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207941"/>
            <a:ext cx="12192000" cy="46500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9131"/>
            <a:ext cx="6713034" cy="15388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53" y="3154431"/>
            <a:ext cx="645967" cy="1464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51" y="3238093"/>
            <a:ext cx="541558" cy="1131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22" y="3339857"/>
            <a:ext cx="607018" cy="126137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091925" y="529634"/>
            <a:ext cx="412396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và lời: Huỳnh Ngọc La Sơn</a:t>
            </a:r>
            <a:endParaRPr lang="en-US" sz="2400" dirty="0">
              <a:solidFill>
                <a:schemeClr val="bg1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79235" y="36595"/>
            <a:ext cx="1675459" cy="558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20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14075" y="3816"/>
            <a:ext cx="7073847" cy="491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HỌC HÁT BÀI</a:t>
            </a:r>
            <a:r>
              <a:rPr lang="en-US" sz="2400" dirty="0">
                <a:solidFill>
                  <a:schemeClr val="bg1"/>
                </a:solidFill>
                <a:effectLst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HẠT MƯA KỂ CHUYỆN</a:t>
            </a:r>
            <a:endParaRPr lang="en-US" sz="2400" dirty="0">
              <a:solidFill>
                <a:schemeClr val="bg1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025590" cy="12897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033" y="124974"/>
            <a:ext cx="444889" cy="3767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26296" y="1165433"/>
            <a:ext cx="414195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ĐỌC NHẠC BÀI SỐ 3</a:t>
            </a:r>
            <a:endParaRPr lang="en-US" sz="2400" dirty="0">
              <a:solidFill>
                <a:schemeClr val="bg1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81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0243"/>
            <a:ext cx="12191998" cy="4627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8" y="2405070"/>
            <a:ext cx="947049" cy="2146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82" y="3836020"/>
            <a:ext cx="675109" cy="1410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588" y="4291369"/>
            <a:ext cx="582290" cy="11425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522" y="0"/>
            <a:ext cx="1409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Hát mẫu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29" y="0"/>
            <a:ext cx="5523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67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4" name="chuyen trag ngăn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0"/>
            <a:ext cx="9669389" cy="330076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12849" y="89210"/>
            <a:ext cx="321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vỗ tay theo nhịp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64" y="1962331"/>
            <a:ext cx="281364" cy="28136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73" y="1962331"/>
            <a:ext cx="281364" cy="2813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44" y="1962331"/>
            <a:ext cx="281364" cy="2813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202" y="1962331"/>
            <a:ext cx="281364" cy="2813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18" y="2988243"/>
            <a:ext cx="281364" cy="28136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49" y="3019397"/>
            <a:ext cx="281364" cy="2813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05" y="3019397"/>
            <a:ext cx="281364" cy="28136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280" y="3019397"/>
            <a:ext cx="281364" cy="2813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88318" y="3544823"/>
            <a:ext cx="4770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nối tiếp kết hợp vỗ tay theo nhịp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67" y="4809161"/>
            <a:ext cx="2759970" cy="192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53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2962</TotalTime>
  <Words>41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#9Slide05 Dancing Script</vt:lpstr>
      <vt:lpstr>Arial</vt:lpstr>
      <vt:lpstr>Calibri</vt:lpstr>
      <vt:lpstr>Tahoma</vt:lpstr>
      <vt:lpstr>Times New Roman</vt:lpstr>
      <vt:lpstr>Wingdings</vt:lpstr>
      <vt:lpstr>Textured</vt:lpstr>
      <vt:lpstr>1_Office Theme</vt:lpstr>
      <vt:lpstr>4_Office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196</cp:revision>
  <dcterms:created xsi:type="dcterms:W3CDTF">2022-07-19T08:03:09Z</dcterms:created>
  <dcterms:modified xsi:type="dcterms:W3CDTF">2025-02-19T05:56:08Z</dcterms:modified>
</cp:coreProperties>
</file>