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7"/>
  </p:notesMasterIdLst>
  <p:sldIdLst>
    <p:sldId id="277" r:id="rId4"/>
    <p:sldId id="299" r:id="rId5"/>
    <p:sldId id="30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714" y="1996242"/>
            <a:ext cx="620829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5936" y="401503"/>
            <a:ext cx="197169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66" y="-3482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754230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61" y="3429000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06"/>
            <a:ext cx="6344381" cy="6670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40</Words>
  <Application>Microsoft Office PowerPoint</Application>
  <PresentationFormat>Widescreen</PresentationFormat>
  <Paragraphs>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69</cp:revision>
  <dcterms:created xsi:type="dcterms:W3CDTF">2022-04-04T02:41:08Z</dcterms:created>
  <dcterms:modified xsi:type="dcterms:W3CDTF">2025-02-19T06:01:37Z</dcterms:modified>
</cp:coreProperties>
</file>