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  <p:sldMasterId id="2147483710" r:id="rId3"/>
    <p:sldMasterId id="2147483712" r:id="rId4"/>
  </p:sldMasterIdLst>
  <p:notesMasterIdLst>
    <p:notesMasterId r:id="rId12"/>
  </p:notesMasterIdLst>
  <p:sldIdLst>
    <p:sldId id="297" r:id="rId5"/>
    <p:sldId id="286" r:id="rId6"/>
    <p:sldId id="288" r:id="rId7"/>
    <p:sldId id="290" r:id="rId8"/>
    <p:sldId id="298" r:id="rId9"/>
    <p:sldId id="293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617129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48750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6966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08806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44159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449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56443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3982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92767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66344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22898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2600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0194" y="213919"/>
            <a:ext cx="177542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16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7619" y="1105699"/>
            <a:ext cx="474899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DỤNG- SÁNG TẠO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83" y="107719"/>
            <a:ext cx="444889" cy="376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07" y="5031182"/>
            <a:ext cx="3465104" cy="1826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0078" cy="11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2712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09250" cy="123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2979" y="1055443"/>
            <a:ext cx="3079086" cy="7864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8212" y="208119"/>
            <a:ext cx="604684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1.Hoà tấu nhạc cụ tự chọn kết hợp Beat box: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nol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25" y="2206170"/>
            <a:ext cx="8003813" cy="405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EMBORIN+BEAT BO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56962" y="2371362"/>
            <a:ext cx="609600" cy="609600"/>
          </a:xfrm>
          <a:prstGeom prst="rect">
            <a:avLst/>
          </a:prstGeom>
        </p:spPr>
      </p:pic>
      <p:pic>
        <p:nvPicPr>
          <p:cNvPr id="8" name="THANH PHACH+BEAT BOX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56962" y="4113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7937"/>
            <a:ext cx="4950823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Lựa chọn một trong hai nhạc cụ để thể hiện</a:t>
            </a:r>
            <a:endParaRPr lang="en-US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9796"/>
            <a:ext cx="677962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Biểu diễn Ri-coóc-đơ trích đoạn bài Đàn gà con (nhạc Pháp).</a:t>
            </a:r>
          </a:p>
        </p:txBody>
      </p:sp>
      <p:pic>
        <p:nvPicPr>
          <p:cNvPr id="10" name="Picture 9" descr="C:\Users\Admin\Desktop\nol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1243095"/>
            <a:ext cx="11782697" cy="261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coder dan ga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425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1268"/>
            <a:ext cx="724988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Biểu diễn kèn phím trích đoạn bài Noel đầu tiên (nhạc nước ngoài)</a:t>
            </a:r>
          </a:p>
        </p:txBody>
      </p:sp>
      <p:pic>
        <p:nvPicPr>
          <p:cNvPr id="7" name="Picture 6" descr="C:\Users\Admin\Desktop\nol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0" y="1058092"/>
            <a:ext cx="11463351" cy="192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en phim noel dau t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403" y="425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151268"/>
            <a:ext cx="1137774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Viết lời giới thiệu và biểu diễn bài hát Duyên dáng mùa xuân theo ý tường sang tạo của nhóm hoặc cá nhân</a:t>
            </a:r>
            <a:endParaRPr lang="en-US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626612"/>
            <a:ext cx="5843288" cy="6139948"/>
          </a:xfrm>
          <a:prstGeom prst="rect">
            <a:avLst/>
          </a:prstGeom>
        </p:spPr>
      </p:pic>
      <p:pic>
        <p:nvPicPr>
          <p:cNvPr id="7" name="Duyên dáng mùa xuân karaoke lớp 5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9803" y="1994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0"/>
            <a:ext cx="6984380" cy="265398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0" y="3043107"/>
            <a:ext cx="1806209" cy="3770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54" y="4093636"/>
            <a:ext cx="3196867" cy="276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4651" cy="68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2165"/>
      </p:ext>
    </p:extLst>
  </p:cSld>
  <p:clrMapOvr>
    <a:masterClrMapping/>
  </p:clrMapOvr>
  <p:transition spd="slow">
    <p:comb/>
    <p:sndAc>
      <p:stSnd>
        <p:snd r:embed="rId2" name="chuyen trag ngăn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2172"/>
      </p:ext>
    </p:extLst>
  </p:cSld>
  <p:clrMapOvr>
    <a:masterClrMapping/>
  </p:clrMapOvr>
  <p:transition spd="slow">
    <p:comb/>
    <p:sndAc>
      <p:stSnd>
        <p:snd r:embed="rId2" name="chuyen trag ngăn.wav"/>
      </p:stSnd>
    </p:sndAc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111</Words>
  <Application>Microsoft Office PowerPoint</Application>
  <PresentationFormat>Widescreen</PresentationFormat>
  <Paragraphs>11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#9Slide05 Dancing Script</vt:lpstr>
      <vt:lpstr>Arial</vt:lpstr>
      <vt:lpstr>Calibri</vt:lpstr>
      <vt:lpstr>Tahoma</vt:lpstr>
      <vt:lpstr>Times New Roman</vt:lpstr>
      <vt:lpstr>Wingdings</vt:lpstr>
      <vt:lpstr>3_Office Theme</vt:lpstr>
      <vt:lpstr>6_Office Theme</vt:lpstr>
      <vt:lpstr>5_Office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72</cp:revision>
  <dcterms:created xsi:type="dcterms:W3CDTF">2022-04-04T07:27:39Z</dcterms:created>
  <dcterms:modified xsi:type="dcterms:W3CDTF">2025-12-20T10:34:29Z</dcterms:modified>
</cp:coreProperties>
</file>