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4" r:id="rId2"/>
  </p:sldMasterIdLst>
  <p:notesMasterIdLst>
    <p:notesMasterId r:id="rId12"/>
  </p:notesMasterIdLst>
  <p:sldIdLst>
    <p:sldId id="513" r:id="rId3"/>
    <p:sldId id="514" r:id="rId4"/>
    <p:sldId id="519" r:id="rId5"/>
    <p:sldId id="521" r:id="rId6"/>
    <p:sldId id="525" r:id="rId7"/>
    <p:sldId id="526" r:id="rId8"/>
    <p:sldId id="527" r:id="rId9"/>
    <p:sldId id="529" r:id="rId10"/>
    <p:sldId id="530" r:id="rId11"/>
  </p:sldIdLst>
  <p:sldSz cx="12192000" cy="6858000"/>
  <p:notesSz cx="6858000" cy="9144000"/>
  <p:embeddedFontLst>
    <p:embeddedFont>
      <p:font typeface="Tahoma" panose="020B0604030504040204" pitchFamily="34" charset="0"/>
      <p:regular r:id="rId13"/>
      <p:bold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364" autoAdjust="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984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740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672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460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535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703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338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293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773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003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832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58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3.mp3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4929" y="-2664929"/>
            <a:ext cx="6858000" cy="12187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4" y="5130039"/>
            <a:ext cx="1248227" cy="1379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143" y="5478383"/>
            <a:ext cx="1248227" cy="1379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1" y="4660808"/>
            <a:ext cx="849086" cy="9384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798" y="6131904"/>
            <a:ext cx="616516" cy="6814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3929" y="881619"/>
            <a:ext cx="4137783" cy="639026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84540" cy="12670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41765" y="257590"/>
            <a:ext cx="6724213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VỀ BẢN XÔ-NÁT ÁNH TRĂNG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79370" y="1635469"/>
            <a:ext cx="4289957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24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tìm hiểu nội dung câu chuyện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C:\Users\Administrator\Desktop\nuoc duc 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986" y="2505552"/>
            <a:ext cx="3887758" cy="1761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Administrator\Desktop\nuoc duc 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13" y="4371864"/>
            <a:ext cx="3915508" cy="2454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Administrator\Desktop\ban đo đúc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361" y="2505552"/>
            <a:ext cx="2684511" cy="2612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092038" y="1718376"/>
            <a:ext cx="2935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</a:t>
            </a:r>
            <a:r>
              <a:rPr lang="en-US" sz="2000" i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nước 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</a:p>
        </p:txBody>
      </p:sp>
    </p:spTree>
    <p:extLst>
      <p:ext uri="{BB962C8B-B14F-4D97-AF65-F5344CB8AC3E}">
        <p14:creationId xmlns:p14="http://schemas.microsoft.com/office/powerpoint/2010/main" val="319675227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4929" y="-2664929"/>
            <a:ext cx="6858000" cy="12187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4" y="5130039"/>
            <a:ext cx="1248227" cy="1379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143" y="5478383"/>
            <a:ext cx="1248227" cy="1379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1" y="4660808"/>
            <a:ext cx="849086" cy="9384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798" y="6131904"/>
            <a:ext cx="616516" cy="68141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27460" y="2637900"/>
            <a:ext cx="1789272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240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 tìm hiểu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865" y="2637900"/>
            <a:ext cx="3895022" cy="41754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943" y="123092"/>
            <a:ext cx="4122670" cy="405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8648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770" y="1625600"/>
            <a:ext cx="5070373" cy="37432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3693" y="204588"/>
            <a:ext cx="6991016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24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Nghe trích đoạn Chương 1 bản Xô-nát Ánh trăng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3694" y="842094"/>
            <a:ext cx="115364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Bản sonata</a:t>
            </a:r>
            <a:r>
              <a:rPr lang="en-US" sz="2800" b="1" u="sng" dirty="0">
                <a:solidFill>
                  <a:schemeClr val="bg1"/>
                </a:solidFill>
                <a:latin typeface="+mj-lt"/>
              </a:rPr>
              <a:t>-ÁNH TRĂNG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 viết cho đàn </a:t>
            </a:r>
            <a:r>
              <a:rPr lang="en-US" sz="2800" b="1" u="sng" dirty="0">
                <a:solidFill>
                  <a:schemeClr val="bg1"/>
                </a:solidFill>
                <a:latin typeface="+mj-lt"/>
              </a:rPr>
              <a:t>PIANO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số 14 op. 27 No. 2 của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 Beethoven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1801</a:t>
            </a:r>
          </a:p>
        </p:txBody>
      </p:sp>
      <p:pic>
        <p:nvPicPr>
          <p:cNvPr id="11" name="Sonate Ánh Trăng-Adagio sostenuto-Moonlight Sonate-L.V.Beethoven for Pian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7828" y="1796201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5585"/>
            <a:ext cx="4152770" cy="284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512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1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6174" y="874787"/>
            <a:ext cx="4137783" cy="73194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r>
              <a:rPr kumimoji="0" lang="en-US" sz="2400" b="1" i="0" u="none" strike="noStrike" kern="1200" cap="none" spc="0" normalizeH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prstClr val="white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19194"/>
            <a:ext cx="7837714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TIẾT TẤU,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GIA ĐIỆU</a:t>
            </a:r>
          </a:p>
        </p:txBody>
      </p:sp>
      <p:sp>
        <p:nvSpPr>
          <p:cNvPr id="5" name="Rectangle 4"/>
          <p:cNvSpPr/>
          <p:nvPr/>
        </p:nvSpPr>
        <p:spPr>
          <a:xfrm>
            <a:off x="5712716" y="1094326"/>
            <a:ext cx="3873176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noProof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 gõ</a:t>
            </a:r>
            <a:r>
              <a:rPr kumimoji="0" lang="pt-BR" sz="2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hình tiết tấu theo nhóm</a:t>
            </a:r>
            <a:endParaRPr kumimoji="0" lang="en-US" sz="24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5" y="5167952"/>
            <a:ext cx="2725203" cy="1690048"/>
          </a:xfrm>
          <a:prstGeom prst="rect">
            <a:avLst/>
          </a:prstGeom>
        </p:spPr>
      </p:pic>
      <p:pic>
        <p:nvPicPr>
          <p:cNvPr id="12" name="Picture 11" descr="C:\Users\Admin\Desktop\2024-06-18_115002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9" y="1967552"/>
            <a:ext cx="8373291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2355066" y="2433603"/>
            <a:ext cx="1080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55066" y="4153545"/>
            <a:ext cx="1080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nhac cu tt trog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0816" y="2433603"/>
            <a:ext cx="609600" cy="609600"/>
          </a:xfrm>
          <a:prstGeom prst="rect">
            <a:avLst/>
          </a:prstGeom>
        </p:spPr>
      </p:pic>
      <p:pic>
        <p:nvPicPr>
          <p:cNvPr id="10" name="nhac cu tt tembori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82565" y="4084602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29799" y="189235"/>
            <a:ext cx="3138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TIẾT TẤU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128139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1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1" y="151033"/>
            <a:ext cx="11682549" cy="640652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5205817" y="399227"/>
            <a:ext cx="27318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thổi nốt Đô 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not do 2 recod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3591" y="4095658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1240" y="20341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RECODER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986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66183" y="213751"/>
            <a:ext cx="21739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thổi mẫu âm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4" y="3682737"/>
            <a:ext cx="1489166" cy="3175263"/>
          </a:xfrm>
          <a:prstGeom prst="rect">
            <a:avLst/>
          </a:prstGeom>
        </p:spPr>
      </p:pic>
      <p:pic>
        <p:nvPicPr>
          <p:cNvPr id="7" name="Picture 6" descr="C:\Users\Admin\Desktop\ma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54" y="1032101"/>
            <a:ext cx="11854274" cy="171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mau am recod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80954" y="31681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15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1336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thổi bài luyện tập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2737"/>
            <a:ext cx="1489166" cy="3175263"/>
          </a:xfrm>
          <a:prstGeom prst="rect">
            <a:avLst/>
          </a:prstGeom>
        </p:spPr>
      </p:pic>
      <p:pic>
        <p:nvPicPr>
          <p:cNvPr id="7" name="Picture 6" descr="C:\Users\Admin\Desktop\ma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623" y="840767"/>
            <a:ext cx="9828349" cy="395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coder dan ga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13186" y="5494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33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37702" y="110814"/>
            <a:ext cx="58304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Luyện gam đi lên với kĩ thuật luồn ngón 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86369"/>
            <a:ext cx="2699133" cy="3571632"/>
          </a:xfrm>
          <a:prstGeom prst="rect">
            <a:avLst/>
          </a:prstGeom>
        </p:spPr>
      </p:pic>
      <p:pic>
        <p:nvPicPr>
          <p:cNvPr id="6" name="Picture 5" descr="C:\Users\Admin\Desktop\gam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1" y="992777"/>
            <a:ext cx="11860122" cy="19183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561240" y="20341"/>
            <a:ext cx="2028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KÈN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PHÍM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8" name="luyen gam ken phim luon ng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91111" y="36645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48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0884" y="29698"/>
            <a:ext cx="1755609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 luyện tập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30611"/>
            <a:ext cx="1985555" cy="2627389"/>
          </a:xfrm>
          <a:prstGeom prst="rect">
            <a:avLst/>
          </a:prstGeom>
        </p:spPr>
      </p:pic>
      <p:pic>
        <p:nvPicPr>
          <p:cNvPr id="6" name="Picture 5" descr="C:\Users\Admin\Desktop\nole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78" y="682841"/>
            <a:ext cx="11735274" cy="3196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en phim noel dau ti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146" y="49139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67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3594</TotalTime>
  <Words>116</Words>
  <Application>Microsoft Office PowerPoint</Application>
  <PresentationFormat>Widescreen</PresentationFormat>
  <Paragraphs>20</Paragraphs>
  <Slides>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Calibri</vt:lpstr>
      <vt:lpstr>Arial</vt:lpstr>
      <vt:lpstr>Tahoma</vt:lpstr>
      <vt:lpstr>Calibri Light</vt:lpstr>
      <vt:lpstr>Times New Roman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Hello</cp:lastModifiedBy>
  <cp:revision>524</cp:revision>
  <dcterms:created xsi:type="dcterms:W3CDTF">2020-08-30T12:35:12Z</dcterms:created>
  <dcterms:modified xsi:type="dcterms:W3CDTF">2025-12-20T10:32:19Z</dcterms:modified>
</cp:coreProperties>
</file>