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
  </p:notesMasterIdLst>
  <p:sldIdLst>
    <p:sldId id="289" r:id="rId2"/>
    <p:sldId id="290" r:id="rId3"/>
    <p:sldId id="299" r:id="rId4"/>
    <p:sldId id="300" r:id="rId5"/>
    <p:sldId id="301" r:id="rId6"/>
    <p:sldId id="304" r:id="rId7"/>
    <p:sldId id="30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2" d="100"/>
          <a:sy n="62" d="100"/>
        </p:scale>
        <p:origin x="7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12/20/2025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đọc lời 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GV đọc lời 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spTree>
    <p:extLst>
      <p:ext uri="{BB962C8B-B14F-4D97-AF65-F5344CB8AC3E}">
        <p14:creationId xmlns:p14="http://schemas.microsoft.com/office/powerpoint/2010/main" val="392666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3794629"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Đọc hoặc cho nghe kể mẫu câu chuyện</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spTree>
    <p:extLst>
      <p:ext uri="{BB962C8B-B14F-4D97-AF65-F5344CB8AC3E}">
        <p14:creationId xmlns:p14="http://schemas.microsoft.com/office/powerpoint/2010/main" val="524251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146742" cy="369332"/>
          </a:xfrm>
          <a:prstGeom prst="rect">
            <a:avLst/>
          </a:prstGeom>
        </p:spPr>
        <p:txBody>
          <a:bodyPr wrap="none">
            <a:spAutoFit/>
          </a:bodyPr>
          <a:lstStyle/>
          <a:p>
            <a:r>
              <a:rPr lang="pt-BR" dirty="0">
                <a:solidFill>
                  <a:srgbClr val="000000"/>
                </a:solidFill>
                <a:latin typeface="Times New Roman" panose="02020603050405020304" pitchFamily="18" charset="0"/>
                <a:ea typeface="Calibri" panose="020F0502020204030204" pitchFamily="34" charset="0"/>
              </a:rPr>
              <a:t>HS kể lại câu chuyện</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spTree>
    <p:extLst>
      <p:ext uri="{BB962C8B-B14F-4D97-AF65-F5344CB8AC3E}">
        <p14:creationId xmlns:p14="http://schemas.microsoft.com/office/powerpoint/2010/main" val="863359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rPr>
              <a:t>+ 1 HS trả lời (Hát ru là câu hát dân ca, là câu hát dùng để 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Tree>
    <p:extLst>
      <p:ext uri="{BB962C8B-B14F-4D97-AF65-F5344CB8AC3E}">
        <p14:creationId xmlns:p14="http://schemas.microsoft.com/office/powerpoint/2010/main" val="25383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TotalTime>
  <Words>356</Words>
  <Application>Microsoft Office PowerPoint</Application>
  <PresentationFormat>Widescreen</PresentationFormat>
  <Paragraphs>21</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#9Slide05 Dancing Script</vt:lpstr>
      <vt:lpstr>Arial</vt:lpstr>
      <vt:lpstr>Calibri</vt:lpstr>
      <vt:lpstr>Times New Roman</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73</cp:revision>
  <dcterms:created xsi:type="dcterms:W3CDTF">2022-04-04T11:47:32Z</dcterms:created>
  <dcterms:modified xsi:type="dcterms:W3CDTF">2025-12-20T10:19:58Z</dcterms:modified>
</cp:coreProperties>
</file>