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712" r:id="rId2"/>
  </p:sldMasterIdLst>
  <p:notesMasterIdLst>
    <p:notesMasterId r:id="rId18"/>
  </p:notesMasterIdLst>
  <p:sldIdLst>
    <p:sldId id="352" r:id="rId3"/>
    <p:sldId id="353" r:id="rId4"/>
    <p:sldId id="355" r:id="rId5"/>
    <p:sldId id="356" r:id="rId6"/>
    <p:sldId id="357" r:id="rId7"/>
    <p:sldId id="358" r:id="rId8"/>
    <p:sldId id="359" r:id="rId9"/>
    <p:sldId id="329" r:id="rId10"/>
    <p:sldId id="330" r:id="rId11"/>
    <p:sldId id="349" r:id="rId12"/>
    <p:sldId id="332" r:id="rId13"/>
    <p:sldId id="334" r:id="rId14"/>
    <p:sldId id="336" r:id="rId15"/>
    <p:sldId id="335" r:id="rId16"/>
    <p:sldId id="337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5D5D3"/>
    <a:srgbClr val="00182A"/>
    <a:srgbClr val="FC1CDC"/>
    <a:srgbClr val="5C044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69" autoAdjust="0"/>
    <p:restoredTop sz="94660"/>
  </p:normalViewPr>
  <p:slideViewPr>
    <p:cSldViewPr snapToGrid="0">
      <p:cViewPr varScale="1">
        <p:scale>
          <a:sx n="66" d="100"/>
          <a:sy n="66" d="100"/>
        </p:scale>
        <p:origin x="632" y="4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74F983-7E16-45DC-9F87-651E08F789D8}" type="datetimeFigureOut">
              <a:rPr lang="en-US" smtClean="0"/>
              <a:t>11/6/2025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AC4331-F600-4ECA-8266-51CEE1320A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75663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714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914400" y="1676400"/>
            <a:ext cx="10363200" cy="18288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243715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Font typeface="Wingdings" panose="05000000000000000000" pitchFamily="2" charset="2"/>
              <a:buNone/>
              <a:defRPr/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406D1E84-FFAA-4D35-9D19-AE164EBC164E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6969650"/>
      </p:ext>
    </p:extLst>
  </p:cSld>
  <p:clrMapOvr>
    <a:masterClrMapping/>
  </p:clrMapOvr>
  <p:transition>
    <p:wedg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34F2A2-70FE-43C1-9778-B47825B074C3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8230041"/>
      </p:ext>
    </p:extLst>
  </p:cSld>
  <p:clrMapOvr>
    <a:masterClrMapping/>
  </p:clrMapOvr>
  <p:transition>
    <p:wedg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381000"/>
            <a:ext cx="2743200" cy="5715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381000"/>
            <a:ext cx="8026400" cy="5715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E5BCB9-3795-41CE-B8B9-675605E77B6E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9464161"/>
      </p:ext>
    </p:extLst>
  </p:cSld>
  <p:clrMapOvr>
    <a:masterClrMapping/>
  </p:clrMapOvr>
  <p:transition>
    <p:wedg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381000"/>
            <a:ext cx="10972800" cy="5715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251887-5753-457C-9598-7222B9C18E79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0991495"/>
      </p:ext>
    </p:extLst>
  </p:cSld>
  <p:clrMapOvr>
    <a:masterClrMapping/>
  </p:clrMapOvr>
  <p:transition>
    <p:wedg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202356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123810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9240829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038264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8" y="1535114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508471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15149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32509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E22C93-D738-4D30-8A28-48950D58B8C2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5013882"/>
      </p:ext>
    </p:extLst>
  </p:cSld>
  <p:clrMapOvr>
    <a:masterClrMapping/>
  </p:clrMapOvr>
  <p:transition>
    <p:wedg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19" y="273050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6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19" y="1435104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022515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7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210632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287415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20628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E2F414-267C-4308-904F-BAE5E05F3EAC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8656339"/>
      </p:ext>
    </p:extLst>
  </p:cSld>
  <p:clrMapOvr>
    <a:masterClrMapping/>
  </p:clrMapOvr>
  <p:transition>
    <p:wedg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981200"/>
            <a:ext cx="53848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3848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673E0D-B416-435B-83AA-070D1823138F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3427833"/>
      </p:ext>
    </p:extLst>
  </p:cSld>
  <p:clrMapOvr>
    <a:masterClrMapping/>
  </p:clrMapOvr>
  <p:transition>
    <p:wedg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4C2ADB-6FB3-4126-9D1E-6583792748C2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945334"/>
      </p:ext>
    </p:extLst>
  </p:cSld>
  <p:clrMapOvr>
    <a:masterClrMapping/>
  </p:clrMapOvr>
  <p:transition>
    <p:wedg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60107C-EEA3-49A9-BD94-89CDCC84805E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7134832"/>
      </p:ext>
    </p:extLst>
  </p:cSld>
  <p:clrMapOvr>
    <a:masterClrMapping/>
  </p:clrMapOvr>
  <p:transition>
    <p:wedg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BAD392-AEDB-43A7-B8C2-E8E7C81B4AE9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0501200"/>
      </p:ext>
    </p:extLst>
  </p:cSld>
  <p:clrMapOvr>
    <a:masterClrMapping/>
  </p:clrMapOvr>
  <p:transition>
    <p:wedg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527356-D9E6-46E3-9B0B-3A86D74489A6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9396534"/>
      </p:ext>
    </p:extLst>
  </p:cSld>
  <p:clrMapOvr>
    <a:masterClrMapping/>
  </p:clrMapOvr>
  <p:transition>
    <p:wedg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B8B2FA-51A6-4DB4-B0C5-A7B09095594C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2551463"/>
      </p:ext>
    </p:extLst>
  </p:cSld>
  <p:clrMapOvr>
    <a:masterClrMapping/>
  </p:clrMapOvr>
  <p:transition>
    <p:wedg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>
            <a:duotone>
              <a:schemeClr val="bg1"/>
              <a:srgbClr val="FFFFFF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381000"/>
            <a:ext cx="10972800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426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981200"/>
            <a:ext cx="109728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4269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4269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4269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D77D22B-BA01-42B0-A355-66B62724EE0E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12783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68" decel="100000"/>
                                        <p:tgtEl>
                                          <p:spTgt spid="24269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68" decel="100000"/>
                                        <p:tgtEl>
                                          <p:spTgt spid="242690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242690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68" fill="hold"/>
                                        <p:tgtEl>
                                          <p:spTgt spid="2426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2426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68" fill="hold"/>
                                        <p:tgtEl>
                                          <p:spTgt spid="2426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2426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426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426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426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426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426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426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426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426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426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426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426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426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426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426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426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2690" grpId="0"/>
      <p:bldP spid="242691" grpId="0" build="p">
        <p:tmplLst>
          <p:tmpl lvl="1">
            <p:tnLst>
              <p:par>
                <p:cTn presetID="53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269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242691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53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269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242691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53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269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242691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53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269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242691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53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269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242691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3200" kern="12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800" kern="12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400" kern="12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000" kern="12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 kern="12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43865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1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2.pn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23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8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16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9.png"/><Relationship Id="rId5" Type="http://schemas.openxmlformats.org/officeDocument/2006/relationships/image" Target="../media/image24.png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microsoft.com/office/2007/relationships/media" Target="../media/media6.mp3"/><Relationship Id="rId7" Type="http://schemas.openxmlformats.org/officeDocument/2006/relationships/image" Target="../media/image16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5.png"/><Relationship Id="rId5" Type="http://schemas.openxmlformats.org/officeDocument/2006/relationships/slideLayout" Target="../slideLayouts/slideLayout14.xml"/><Relationship Id="rId10" Type="http://schemas.openxmlformats.org/officeDocument/2006/relationships/image" Target="../media/image9.png"/><Relationship Id="rId4" Type="http://schemas.openxmlformats.org/officeDocument/2006/relationships/audio" Target="../media/media6.mp3"/><Relationship Id="rId9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9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25.png"/><Relationship Id="rId5" Type="http://schemas.openxmlformats.org/officeDocument/2006/relationships/image" Target="../media/image16.png"/><Relationship Id="rId10" Type="http://schemas.microsoft.com/office/2007/relationships/hdphoto" Target="../media/hdphoto1.wdp"/><Relationship Id="rId4" Type="http://schemas.openxmlformats.org/officeDocument/2006/relationships/image" Target="../media/image15.png"/><Relationship Id="rId9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16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0.png"/><Relationship Id="rId5" Type="http://schemas.openxmlformats.org/officeDocument/2006/relationships/image" Target="../media/image9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4557" y="3239997"/>
            <a:ext cx="4547443" cy="351390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756416" y="411832"/>
            <a:ext cx="1393267" cy="5480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TIẾT 9</a:t>
            </a:r>
            <a:r>
              <a:rPr lang="en-US" sz="2800" b="1" dirty="0">
                <a:solidFill>
                  <a:srgbClr val="00182A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8" name="Rectangle 7"/>
          <p:cNvSpPr/>
          <p:nvPr/>
        </p:nvSpPr>
        <p:spPr>
          <a:xfrm>
            <a:off x="3316995" y="1546031"/>
            <a:ext cx="6092085" cy="10833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LÝ THUYẾT ÂM NHẠC: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NHỊP 2</a:t>
            </a: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2800" b="1" dirty="0">
                <a:solidFill>
                  <a:srgbClr val="00182A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                          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</a:t>
            </a:r>
            <a:endParaRPr lang="en-US" sz="28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475974" y="2355355"/>
            <a:ext cx="3954150" cy="548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 NHẠC: BÀI SỐ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endParaRPr lang="en-US" sz="28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3631475" cy="1028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007225"/>
      </p:ext>
    </p:extLst>
  </p:cSld>
  <p:clrMapOvr>
    <a:masterClrMapping/>
  </p:clrMapOvr>
  <p:transition spd="slow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57555"/>
            <a:ext cx="12192000" cy="300044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3290" y="4756746"/>
            <a:ext cx="3049383" cy="210125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89195" y="239877"/>
            <a:ext cx="46858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Giới thiệu hình nốt nhạc mới: Nốt đen chấm dôi </a:t>
            </a:r>
          </a:p>
        </p:txBody>
      </p:sp>
      <p:pic>
        <p:nvPicPr>
          <p:cNvPr id="6" name="Picture 5" descr="C:\Users\Admin\Desktop\2024-06-17_160006.pn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976" y="1175656"/>
            <a:ext cx="11556048" cy="234986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9711603"/>
      </p:ext>
    </p:extLst>
  </p:cSld>
  <p:clrMapOvr>
    <a:masterClrMapping/>
  </p:clrMapOvr>
  <p:transition spd="slow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5019626" y="0"/>
            <a:ext cx="367947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Calibri"/>
                <a:cs typeface="+mn-cs"/>
              </a:rPr>
              <a:t>Gõ hoặc vỗ tay theo tiết tấu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57555"/>
            <a:ext cx="12192000" cy="300044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3290" y="4756746"/>
            <a:ext cx="3049383" cy="2101254"/>
          </a:xfrm>
          <a:prstGeom prst="rect">
            <a:avLst/>
          </a:prstGeom>
        </p:spPr>
      </p:pic>
      <p:pic>
        <p:nvPicPr>
          <p:cNvPr id="6" name="Picture 5" descr="C:\Users\Admin\Desktop\2024-06-17_160006.pn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03" y="908457"/>
            <a:ext cx="11691257" cy="317116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07015526"/>
      </p:ext>
    </p:extLst>
  </p:cSld>
  <p:clrMapOvr>
    <a:masterClrMapping/>
  </p:clrMapOvr>
  <p:transition spd="slow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735551" y="127897"/>
            <a:ext cx="13604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 1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57555"/>
            <a:ext cx="12192000" cy="300044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1383" y="4982826"/>
            <a:ext cx="2721290" cy="1875173"/>
          </a:xfrm>
          <a:prstGeom prst="rect">
            <a:avLst/>
          </a:prstGeom>
        </p:spPr>
      </p:pic>
      <p:pic>
        <p:nvPicPr>
          <p:cNvPr id="9" name="Picture 8" descr="C:\Users\Admin\Desktop\1.pn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40383"/>
            <a:ext cx="12152673" cy="151883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509588" y="127897"/>
            <a:ext cx="609600" cy="6096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4333E509-48AC-4515-B585-65A4B76BF348}"/>
              </a:ext>
            </a:extLst>
          </p:cNvPr>
          <p:cNvSpPr/>
          <p:nvPr/>
        </p:nvSpPr>
        <p:spPr>
          <a:xfrm>
            <a:off x="627629" y="-822883"/>
            <a:ext cx="304602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 nhạc từng câu:    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8EF19A2-7476-4280-B166-A8C6FAD095B0}"/>
              </a:ext>
            </a:extLst>
          </p:cNvPr>
          <p:cNvSpPr/>
          <p:nvPr/>
        </p:nvSpPr>
        <p:spPr>
          <a:xfrm>
            <a:off x="1136869" y="2292311"/>
            <a:ext cx="1074543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Đô    đô    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rê  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đô          son            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son        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la     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đô            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son</a:t>
            </a:r>
          </a:p>
        </p:txBody>
      </p:sp>
    </p:spTree>
    <p:extLst>
      <p:ext uri="{BB962C8B-B14F-4D97-AF65-F5344CB8AC3E}">
        <p14:creationId xmlns:p14="http://schemas.microsoft.com/office/powerpoint/2010/main" val="383083017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/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227723" y="339575"/>
            <a:ext cx="13604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 2</a:t>
            </a:r>
          </a:p>
        </p:txBody>
      </p:sp>
      <p:pic>
        <p:nvPicPr>
          <p:cNvPr id="4" name="Picture 3" descr="C:\Users\Admin\Desktop\2.pn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327" y="1821954"/>
            <a:ext cx="12192000" cy="156475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17997" y="768600"/>
            <a:ext cx="609600" cy="609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57555"/>
            <a:ext cx="12192000" cy="300044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1383" y="4982826"/>
            <a:ext cx="2721290" cy="1875173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F8EF19A2-7476-4280-B166-A8C6FAD095B0}"/>
              </a:ext>
            </a:extLst>
          </p:cNvPr>
          <p:cNvSpPr/>
          <p:nvPr/>
        </p:nvSpPr>
        <p:spPr>
          <a:xfrm>
            <a:off x="730973" y="3286954"/>
            <a:ext cx="1118028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Son   son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la     son           mi         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mi             son    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mi     rê             đô</a:t>
            </a:r>
          </a:p>
        </p:txBody>
      </p:sp>
    </p:spTree>
    <p:extLst>
      <p:ext uri="{BB962C8B-B14F-4D97-AF65-F5344CB8AC3E}">
        <p14:creationId xmlns:p14="http://schemas.microsoft.com/office/powerpoint/2010/main" val="227611539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5523748" y="138960"/>
            <a:ext cx="322716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 cả bài các hình thức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57555"/>
            <a:ext cx="12192000" cy="300044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0023" y="5360880"/>
            <a:ext cx="2172650" cy="149711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0" y="124994"/>
            <a:ext cx="4137783" cy="463692"/>
          </a:xfrm>
          <a:prstGeom prst="rect">
            <a:avLst/>
          </a:prstGeom>
          <a:noFill/>
        </p:spPr>
        <p:txBody>
          <a:bodyPr wrap="square" rtlCol="0">
            <a:prstTxWarp prst="textDeflat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Luyện tập</a:t>
            </a:r>
          </a:p>
        </p:txBody>
      </p:sp>
      <p:pic>
        <p:nvPicPr>
          <p:cNvPr id="7" name="Picture 6" descr="C:\Users\Admin\Desktop\2024-06-17_160006.png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01337"/>
            <a:ext cx="11964207" cy="3866606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bai doc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652905" y="4631237"/>
            <a:ext cx="609600" cy="609600"/>
          </a:xfrm>
          <a:prstGeom prst="rect">
            <a:avLst/>
          </a:prstGeom>
        </p:spPr>
      </p:pic>
      <p:pic>
        <p:nvPicPr>
          <p:cNvPr id="3" name="Bài đọc nhạc số 2  Âm nhạc lớp 5 (SGK Kết Nối Tri Thức Với Cuộc Sống) - #coverbytmn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914148" y="463123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48232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7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3602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047" y="3755554"/>
            <a:ext cx="12192000" cy="300044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7616" y="4442759"/>
            <a:ext cx="3481337" cy="2397121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122473" y="104992"/>
            <a:ext cx="468589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nhạc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kết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hợp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vỗ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tay theo phách</a:t>
            </a:r>
          </a:p>
        </p:txBody>
      </p:sp>
      <p:pic>
        <p:nvPicPr>
          <p:cNvPr id="22" name="Bài đọc nhạc số 2  Âm nhạc lớp 5 (SGK Kết Nối Tri Thức Với Cuộc Sống) - #coverbytm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002911" y="3958730"/>
            <a:ext cx="609600" cy="6096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FBD31ED7-5AEB-4D8E-9968-F0ECC708C61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8716" y="883933"/>
            <a:ext cx="11668474" cy="2823773"/>
          </a:xfrm>
          <a:prstGeom prst="rect">
            <a:avLst/>
          </a:prstGeom>
        </p:spPr>
      </p:pic>
      <p:pic>
        <p:nvPicPr>
          <p:cNvPr id="25" name="Hình ảnh 3" descr="Ảnh có chứa biểu tượng&#10;&#10;Mô tả được tạo tự động">
            <a:extLst>
              <a:ext uri="{FF2B5EF4-FFF2-40B4-BE49-F238E27FC236}">
                <a16:creationId xmlns:a16="http://schemas.microsoft.com/office/drawing/2014/main" id="{A3E97728-9E02-4E40-B657-E8DA9121463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43908" y="2125237"/>
            <a:ext cx="427990" cy="379095"/>
          </a:xfrm>
          <a:prstGeom prst="rect">
            <a:avLst/>
          </a:prstGeom>
        </p:spPr>
      </p:pic>
      <p:pic>
        <p:nvPicPr>
          <p:cNvPr id="27" name="Hình ảnh 3" descr="Ảnh có chứa biểu tượng&#10;&#10;Mô tả được tạo tự động">
            <a:extLst>
              <a:ext uri="{FF2B5EF4-FFF2-40B4-BE49-F238E27FC236}">
                <a16:creationId xmlns:a16="http://schemas.microsoft.com/office/drawing/2014/main" id="{F457C362-D4AA-4FE5-BC68-83241EA5315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75010" y="2109023"/>
            <a:ext cx="427990" cy="379095"/>
          </a:xfrm>
          <a:prstGeom prst="rect">
            <a:avLst/>
          </a:prstGeom>
        </p:spPr>
      </p:pic>
      <p:pic>
        <p:nvPicPr>
          <p:cNvPr id="28" name="Hình ảnh 3" descr="Ảnh có chứa biểu tượng&#10;&#10;Mô tả được tạo tự động">
            <a:extLst>
              <a:ext uri="{FF2B5EF4-FFF2-40B4-BE49-F238E27FC236}">
                <a16:creationId xmlns:a16="http://schemas.microsoft.com/office/drawing/2014/main" id="{D68F561E-C8C2-41CD-A7B6-82D62805313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31626" y="2087656"/>
            <a:ext cx="427990" cy="379095"/>
          </a:xfrm>
          <a:prstGeom prst="rect">
            <a:avLst/>
          </a:prstGeom>
        </p:spPr>
      </p:pic>
      <p:pic>
        <p:nvPicPr>
          <p:cNvPr id="29" name="Hình ảnh 3" descr="Ảnh có chứa biểu tượng&#10;&#10;Mô tả được tạo tự động">
            <a:extLst>
              <a:ext uri="{FF2B5EF4-FFF2-40B4-BE49-F238E27FC236}">
                <a16:creationId xmlns:a16="http://schemas.microsoft.com/office/drawing/2014/main" id="{01793922-E106-4013-9E2C-EB0D31B6799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72434" y="2125236"/>
            <a:ext cx="427990" cy="379095"/>
          </a:xfrm>
          <a:prstGeom prst="rect">
            <a:avLst/>
          </a:prstGeom>
        </p:spPr>
      </p:pic>
      <p:pic>
        <p:nvPicPr>
          <p:cNvPr id="30" name="Hình ảnh 3" descr="Ảnh có chứa biểu tượng&#10;&#10;Mô tả được tạo tự động">
            <a:extLst>
              <a:ext uri="{FF2B5EF4-FFF2-40B4-BE49-F238E27FC236}">
                <a16:creationId xmlns:a16="http://schemas.microsoft.com/office/drawing/2014/main" id="{705413C4-1F50-489D-9499-2F8096658E5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320947" y="2098796"/>
            <a:ext cx="427990" cy="379095"/>
          </a:xfrm>
          <a:prstGeom prst="rect">
            <a:avLst/>
          </a:prstGeom>
        </p:spPr>
      </p:pic>
      <p:pic>
        <p:nvPicPr>
          <p:cNvPr id="31" name="Hình ảnh 3" descr="Ảnh có chứa biểu tượng&#10;&#10;Mô tả được tạo tự động">
            <a:extLst>
              <a:ext uri="{FF2B5EF4-FFF2-40B4-BE49-F238E27FC236}">
                <a16:creationId xmlns:a16="http://schemas.microsoft.com/office/drawing/2014/main" id="{4F4F96C0-65AE-475F-914A-48C80B1E2F3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234958" y="2106273"/>
            <a:ext cx="427990" cy="379095"/>
          </a:xfrm>
          <a:prstGeom prst="rect">
            <a:avLst/>
          </a:prstGeom>
        </p:spPr>
      </p:pic>
      <p:pic>
        <p:nvPicPr>
          <p:cNvPr id="33" name="Hình ảnh 3" descr="Ảnh có chứa biểu tượng&#10;&#10;Mô tả được tạo tự động">
            <a:extLst>
              <a:ext uri="{FF2B5EF4-FFF2-40B4-BE49-F238E27FC236}">
                <a16:creationId xmlns:a16="http://schemas.microsoft.com/office/drawing/2014/main" id="{2F71F6BF-C17D-4B80-9A71-AC5440BE755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717565" y="2106273"/>
            <a:ext cx="427990" cy="379095"/>
          </a:xfrm>
          <a:prstGeom prst="rect">
            <a:avLst/>
          </a:prstGeom>
        </p:spPr>
      </p:pic>
      <p:pic>
        <p:nvPicPr>
          <p:cNvPr id="42" name="Hình ảnh 3" descr="Ảnh có chứa biểu tượng&#10;&#10;Mô tả được tạo tự động">
            <a:extLst>
              <a:ext uri="{FF2B5EF4-FFF2-40B4-BE49-F238E27FC236}">
                <a16:creationId xmlns:a16="http://schemas.microsoft.com/office/drawing/2014/main" id="{34BF9074-B4FC-44D7-87B2-DF9F5F055A2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957514" y="2087657"/>
            <a:ext cx="427990" cy="379095"/>
          </a:xfrm>
          <a:prstGeom prst="rect">
            <a:avLst/>
          </a:prstGeom>
        </p:spPr>
      </p:pic>
      <p:pic>
        <p:nvPicPr>
          <p:cNvPr id="50" name="Hình ảnh 3" descr="Ảnh có chứa biểu tượng&#10;&#10;Mô tả được tạo tự động">
            <a:extLst>
              <a:ext uri="{FF2B5EF4-FFF2-40B4-BE49-F238E27FC236}">
                <a16:creationId xmlns:a16="http://schemas.microsoft.com/office/drawing/2014/main" id="{A3E97728-9E02-4E40-B657-E8DA9121463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49829" y="3448702"/>
            <a:ext cx="427990" cy="379095"/>
          </a:xfrm>
          <a:prstGeom prst="rect">
            <a:avLst/>
          </a:prstGeom>
        </p:spPr>
      </p:pic>
      <p:pic>
        <p:nvPicPr>
          <p:cNvPr id="51" name="Hình ảnh 3" descr="Ảnh có chứa biểu tượng&#10;&#10;Mô tả được tạo tự động">
            <a:extLst>
              <a:ext uri="{FF2B5EF4-FFF2-40B4-BE49-F238E27FC236}">
                <a16:creationId xmlns:a16="http://schemas.microsoft.com/office/drawing/2014/main" id="{F457C362-D4AA-4FE5-BC68-83241EA5315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49372" y="3432488"/>
            <a:ext cx="427990" cy="379095"/>
          </a:xfrm>
          <a:prstGeom prst="rect">
            <a:avLst/>
          </a:prstGeom>
        </p:spPr>
      </p:pic>
      <p:pic>
        <p:nvPicPr>
          <p:cNvPr id="52" name="Hình ảnh 3" descr="Ảnh có chứa biểu tượng&#10;&#10;Mô tả được tạo tự động">
            <a:extLst>
              <a:ext uri="{FF2B5EF4-FFF2-40B4-BE49-F238E27FC236}">
                <a16:creationId xmlns:a16="http://schemas.microsoft.com/office/drawing/2014/main" id="{D68F561E-C8C2-41CD-A7B6-82D62805313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94744" y="3411121"/>
            <a:ext cx="427990" cy="379095"/>
          </a:xfrm>
          <a:prstGeom prst="rect">
            <a:avLst/>
          </a:prstGeom>
        </p:spPr>
      </p:pic>
      <p:pic>
        <p:nvPicPr>
          <p:cNvPr id="53" name="Hình ảnh 3" descr="Ảnh có chứa biểu tượng&#10;&#10;Mô tả được tạo tự động">
            <a:extLst>
              <a:ext uri="{FF2B5EF4-FFF2-40B4-BE49-F238E27FC236}">
                <a16:creationId xmlns:a16="http://schemas.microsoft.com/office/drawing/2014/main" id="{01793922-E106-4013-9E2C-EB0D31B6799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83678" y="3448701"/>
            <a:ext cx="427990" cy="379095"/>
          </a:xfrm>
          <a:prstGeom prst="rect">
            <a:avLst/>
          </a:prstGeom>
        </p:spPr>
      </p:pic>
      <p:pic>
        <p:nvPicPr>
          <p:cNvPr id="54" name="Hình ảnh 3" descr="Ảnh có chứa biểu tượng&#10;&#10;Mô tả được tạo tự động">
            <a:extLst>
              <a:ext uri="{FF2B5EF4-FFF2-40B4-BE49-F238E27FC236}">
                <a16:creationId xmlns:a16="http://schemas.microsoft.com/office/drawing/2014/main" id="{705413C4-1F50-489D-9499-2F8096658E5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39687" y="3422261"/>
            <a:ext cx="427990" cy="379095"/>
          </a:xfrm>
          <a:prstGeom prst="rect">
            <a:avLst/>
          </a:prstGeom>
        </p:spPr>
      </p:pic>
      <p:pic>
        <p:nvPicPr>
          <p:cNvPr id="55" name="Hình ảnh 3" descr="Ảnh có chứa biểu tượng&#10;&#10;Mô tả được tạo tự động">
            <a:extLst>
              <a:ext uri="{FF2B5EF4-FFF2-40B4-BE49-F238E27FC236}">
                <a16:creationId xmlns:a16="http://schemas.microsoft.com/office/drawing/2014/main" id="{4F4F96C0-65AE-475F-914A-48C80B1E2F3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114643" y="3429738"/>
            <a:ext cx="427990" cy="379095"/>
          </a:xfrm>
          <a:prstGeom prst="rect">
            <a:avLst/>
          </a:prstGeom>
        </p:spPr>
      </p:pic>
      <p:pic>
        <p:nvPicPr>
          <p:cNvPr id="56" name="Hình ảnh 3" descr="Ảnh có chứa biểu tượng&#10;&#10;Mô tả được tạo tự động">
            <a:extLst>
              <a:ext uri="{FF2B5EF4-FFF2-40B4-BE49-F238E27FC236}">
                <a16:creationId xmlns:a16="http://schemas.microsoft.com/office/drawing/2014/main" id="{2F71F6BF-C17D-4B80-9A71-AC5440BE755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198825" y="3477864"/>
            <a:ext cx="427990" cy="379095"/>
          </a:xfrm>
          <a:prstGeom prst="rect">
            <a:avLst/>
          </a:prstGeom>
        </p:spPr>
      </p:pic>
      <p:pic>
        <p:nvPicPr>
          <p:cNvPr id="57" name="Hình ảnh 3" descr="Ảnh có chứa biểu tượng&#10;&#10;Mô tả được tạo tự động">
            <a:extLst>
              <a:ext uri="{FF2B5EF4-FFF2-40B4-BE49-F238E27FC236}">
                <a16:creationId xmlns:a16="http://schemas.microsoft.com/office/drawing/2014/main" id="{34BF9074-B4FC-44D7-87B2-DF9F5F055A2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438774" y="3459248"/>
            <a:ext cx="427990" cy="379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525218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3602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4342685"/>
            <a:ext cx="3534531" cy="251531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32" y="0"/>
            <a:ext cx="3441199" cy="83515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877180" y="0"/>
            <a:ext cx="3764819" cy="1046747"/>
          </a:xfrm>
          <a:prstGeom prst="rect">
            <a:avLst/>
          </a:prstGeom>
          <a:noFill/>
        </p:spPr>
        <p:txBody>
          <a:bodyPr wrap="square" rtlCol="0">
            <a:prstTxWarp prst="textDeflat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noProof="0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  <a:outerShdw dist="38100" dir="2700000" algn="tl" rotWithShape="0">
                    <a:srgbClr val="ED7D31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Hình thành kiến thức</a:t>
            </a:r>
            <a:endParaRPr kumimoji="0" lang="en-US" sz="2400" b="1" i="0" u="none" strike="noStrike" kern="1200" cap="none" spc="0" normalizeH="0" baseline="0" noProof="0" dirty="0">
              <a:ln w="6600">
                <a:solidFill>
                  <a:srgbClr val="FF0000"/>
                </a:solidFill>
                <a:prstDash val="solid"/>
              </a:ln>
              <a:solidFill>
                <a:srgbClr val="FFFFFF"/>
              </a:solidFill>
              <a:effectLst>
                <a:glow rad="63500">
                  <a:srgbClr val="ED7D31">
                    <a:satMod val="175000"/>
                    <a:alpha val="40000"/>
                  </a:srgbClr>
                </a:glow>
                <a:outerShdw dist="38100" dir="2700000" algn="tl" rotWithShape="0">
                  <a:srgbClr val="ED7D31"/>
                </a:outerShdw>
              </a:effectLst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93332" y="1252312"/>
            <a:ext cx="12266022" cy="5170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2400" b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Nghe, vỗ tay và cảm nhận nhịp 2/4 qua</a:t>
            </a:r>
            <a:r>
              <a:rPr lang="en-US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trích đoạn bài hát Khăn quàng thắp sang</a:t>
            </a:r>
            <a:r>
              <a:rPr lang="en-US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bình minh.</a:t>
            </a:r>
            <a:endParaRPr lang="en-US" sz="2400"/>
          </a:p>
        </p:txBody>
      </p:sp>
      <p:sp>
        <p:nvSpPr>
          <p:cNvPr id="9" name="Rectangle 8"/>
          <p:cNvSpPr/>
          <p:nvPr/>
        </p:nvSpPr>
        <p:spPr>
          <a:xfrm>
            <a:off x="3285447" y="146601"/>
            <a:ext cx="1900507" cy="10833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2800" b="1">
                <a:solidFill>
                  <a:srgbClr val="00182A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NHỊP 2</a:t>
            </a: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2800" b="1">
                <a:solidFill>
                  <a:srgbClr val="00182A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4</a:t>
            </a:r>
            <a:endParaRPr lang="en-US" sz="2800" dirty="0">
              <a:solidFill>
                <a:srgbClr val="00182A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 descr="C:\Users\Admin\Desktop\2024-06-17_160006.pn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7214" y="1974942"/>
            <a:ext cx="8159932" cy="35114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Khăn quàng thắp sáng bình minh - Trại hè 2024- Đỗ Nối - Par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452814" y="5486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329210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05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4342685"/>
            <a:ext cx="3534531" cy="251531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849139" y="119390"/>
            <a:ext cx="649568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Nêu cảm nhận khoảng cách các tiếng vỗ tay</a:t>
            </a:r>
            <a:endParaRPr lang="en-US" sz="2800"/>
          </a:p>
        </p:txBody>
      </p:sp>
      <p:sp>
        <p:nvSpPr>
          <p:cNvPr id="12" name="Rectangle 11"/>
          <p:cNvSpPr/>
          <p:nvPr/>
        </p:nvSpPr>
        <p:spPr>
          <a:xfrm>
            <a:off x="204650" y="1865734"/>
            <a:ext cx="1198734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i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Vỗ tay vào phách mạnh đầu tiên từng ô nhịp, các tiếng vỗ tay cách đều nhau, mỗi ô nhịp có 2 phách</a:t>
            </a:r>
            <a:endParaRPr lang="en-US" sz="2800"/>
          </a:p>
        </p:txBody>
      </p:sp>
    </p:spTree>
    <p:extLst>
      <p:ext uri="{BB962C8B-B14F-4D97-AF65-F5344CB8AC3E}">
        <p14:creationId xmlns:p14="http://schemas.microsoft.com/office/powerpoint/2010/main" val="38000116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14168" y="144543"/>
            <a:ext cx="3337773" cy="5480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2800" b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Tìm hiểu về nhịp 2/4</a:t>
            </a:r>
            <a:endParaRPr lang="en-US" sz="280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584698" y="201079"/>
            <a:ext cx="1866217" cy="48301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240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Đọc, tìm hiểu</a:t>
            </a:r>
            <a:endParaRPr lang="en-US" sz="240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191" y="1054040"/>
            <a:ext cx="11520952" cy="551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1206527"/>
      </p:ext>
    </p:extLst>
  </p:cSld>
  <p:clrMapOvr>
    <a:masterClrMapping/>
  </p:clrMapOvr>
  <p:transition spd="slow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4342685"/>
            <a:ext cx="3534531" cy="2515315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660530" y="4286657"/>
            <a:ext cx="8310175" cy="5170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2400" b="1" i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Câu 3:</a:t>
            </a:r>
            <a:r>
              <a:rPr lang="en-US" sz="2400" i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Phách thứ nhất là phách gì? Phách thứ hai là phách gì?</a:t>
            </a:r>
            <a:endParaRPr lang="en-US" sz="240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892762" y="283124"/>
            <a:ext cx="6304739" cy="48301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2400" b="1" i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Câu 1:</a:t>
            </a:r>
            <a:r>
              <a:rPr lang="en-US" sz="2400" i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nhịp 2/4 có mấy phách trong mỗi ô nhịp</a:t>
            </a:r>
            <a:endParaRPr lang="en-US" sz="240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985555" y="2061184"/>
            <a:ext cx="7681911" cy="48301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2400" b="1" i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Câu 2:</a:t>
            </a:r>
            <a:r>
              <a:rPr lang="en-US" sz="2400" i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Mỗi phách có giá trị trường độ bằng một nốt nào?</a:t>
            </a:r>
            <a:endParaRPr lang="en-US" sz="240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232367" y="5273116"/>
            <a:ext cx="7350034" cy="1044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2400" i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2400" i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Phách thứ nhất là phách mạnh, phách thứ 2 là phách nhẹ</a:t>
            </a:r>
          </a:p>
        </p:txBody>
      </p:sp>
      <p:sp>
        <p:nvSpPr>
          <p:cNvPr id="13" name="Rectangle 12"/>
          <p:cNvSpPr/>
          <p:nvPr/>
        </p:nvSpPr>
        <p:spPr>
          <a:xfrm>
            <a:off x="6078456" y="1182545"/>
            <a:ext cx="1911889" cy="5170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2400" i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 2 phách</a:t>
            </a:r>
          </a:p>
        </p:txBody>
      </p:sp>
      <p:sp>
        <p:nvSpPr>
          <p:cNvPr id="14" name="Rectangle 13"/>
          <p:cNvSpPr/>
          <p:nvPr/>
        </p:nvSpPr>
        <p:spPr>
          <a:xfrm>
            <a:off x="5923328" y="3293176"/>
            <a:ext cx="2478190" cy="5170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2400" i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Bằng 1 nốt đen</a:t>
            </a:r>
          </a:p>
        </p:txBody>
      </p:sp>
    </p:spTree>
    <p:extLst>
      <p:ext uri="{BB962C8B-B14F-4D97-AF65-F5344CB8AC3E}">
        <p14:creationId xmlns:p14="http://schemas.microsoft.com/office/powerpoint/2010/main" val="161360576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2" grpId="0"/>
      <p:bldP spid="13" grpId="0"/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9130" y="4213497"/>
            <a:ext cx="3413150" cy="2515315"/>
          </a:xfrm>
          <a:prstGeom prst="rect">
            <a:avLst/>
          </a:prstGeom>
        </p:spPr>
      </p:pic>
      <p:pic>
        <p:nvPicPr>
          <p:cNvPr id="1025" name="Picture 23" descr="2024-06-17_16000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04" y="2188635"/>
            <a:ext cx="12133988" cy="1960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0" y="86677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5619754" y="150167"/>
            <a:ext cx="175240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Luyện tập</a:t>
            </a:r>
            <a:endParaRPr lang="en-US" altLang="en-US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265189" y="829331"/>
            <a:ext cx="966161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 sát và chỉ ra các nốt nhạc là phách mạnh và phách nhẹ trong dòng nhạc</a:t>
            </a:r>
            <a:endParaRPr lang="en-US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189" y="1542319"/>
            <a:ext cx="653298" cy="69146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6988" y="1555019"/>
            <a:ext cx="484094" cy="72399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4201" y="1526094"/>
            <a:ext cx="653298" cy="69146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1800" y="1571285"/>
            <a:ext cx="653298" cy="69146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2508" y="1511632"/>
            <a:ext cx="653298" cy="69146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7352" y="1505665"/>
            <a:ext cx="484094" cy="72399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3908" y="1492356"/>
            <a:ext cx="484094" cy="72399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0084" y="1518732"/>
            <a:ext cx="484094" cy="723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981366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4342685"/>
            <a:ext cx="3534531" cy="2515315"/>
          </a:xfrm>
          <a:prstGeom prst="rect">
            <a:avLst/>
          </a:prstGeom>
        </p:spPr>
      </p:pic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0" y="86677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3782725" y="3739153"/>
            <a:ext cx="8248166" cy="10833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280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Hãy cho các ví dụ: </a:t>
            </a:r>
            <a:r>
              <a:rPr lang="en-US" sz="2800" i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 sự kết nối của các hình nốt và dấu lặng đúng với cấu tạo của nhịp 2/4?</a:t>
            </a:r>
            <a:endParaRPr lang="en-US" sz="2800" i="1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24346" y="271184"/>
            <a:ext cx="9261959" cy="5480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280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Nhịp 2/4 là loại nhịp có: </a:t>
            </a:r>
            <a:r>
              <a:rPr lang="en-US" sz="2800" i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 hay 3 hay 2 phách trong 1 ô nhịp?</a:t>
            </a:r>
            <a:endParaRPr lang="en-US" sz="2800" i="1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872281" y="1653825"/>
            <a:ext cx="10319717" cy="10833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280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Giá trị mỗi phách của nhịp 2/4: </a:t>
            </a:r>
            <a:r>
              <a:rPr lang="en-US" sz="2800" i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 nốt đen hay các nốt có tổng giá trị bằng nốt đen là đúng hay sai?</a:t>
            </a:r>
            <a:endParaRPr lang="en-US" sz="2800" i="1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Oval 11"/>
          <p:cNvSpPr/>
          <p:nvPr/>
        </p:nvSpPr>
        <p:spPr bwMode="auto">
          <a:xfrm>
            <a:off x="5812972" y="271184"/>
            <a:ext cx="1293222" cy="595591"/>
          </a:xfrm>
          <a:prstGeom prst="ellips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anose="020B0604030504040204" pitchFamily="34" charset="0"/>
            </a:endParaRPr>
          </a:p>
        </p:txBody>
      </p:sp>
      <p:sp>
        <p:nvSpPr>
          <p:cNvPr id="14" name="Oval 13"/>
          <p:cNvSpPr/>
          <p:nvPr/>
        </p:nvSpPr>
        <p:spPr bwMode="auto">
          <a:xfrm>
            <a:off x="6892834" y="1606333"/>
            <a:ext cx="1676399" cy="675316"/>
          </a:xfrm>
          <a:prstGeom prst="ellips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178718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57555"/>
            <a:ext cx="12192000" cy="3000445"/>
          </a:xfrm>
          <a:prstGeom prst="rect">
            <a:avLst/>
          </a:prstGeom>
        </p:spPr>
      </p:pic>
      <p:pic>
        <p:nvPicPr>
          <p:cNvPr id="13" name="Picture 12" descr="C:\Users\Admin\Desktop\2024-06-17_160006.pn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54" y="1549901"/>
            <a:ext cx="7835675" cy="28359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7954" y="5207858"/>
            <a:ext cx="2394719" cy="1650141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2957021" y="621864"/>
            <a:ext cx="300504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Calibri"/>
                <a:cs typeface="+mn-cs"/>
              </a:rPr>
              <a:t> Giới thiệu, đọc mẫu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 flipV="1">
            <a:off x="881968" y="3080754"/>
            <a:ext cx="6459358" cy="3906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7" name="Oval 16"/>
          <p:cNvSpPr/>
          <p:nvPr/>
        </p:nvSpPr>
        <p:spPr>
          <a:xfrm>
            <a:off x="384807" y="2936029"/>
            <a:ext cx="304800" cy="289451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</a:p>
        </p:txBody>
      </p:sp>
      <p:cxnSp>
        <p:nvCxnSpPr>
          <p:cNvPr id="18" name="Straight Arrow Connector 17"/>
          <p:cNvCxnSpPr/>
          <p:nvPr/>
        </p:nvCxnSpPr>
        <p:spPr>
          <a:xfrm>
            <a:off x="689607" y="4385809"/>
            <a:ext cx="6651719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9" name="Oval 18"/>
          <p:cNvSpPr/>
          <p:nvPr/>
        </p:nvSpPr>
        <p:spPr>
          <a:xfrm>
            <a:off x="232407" y="4308793"/>
            <a:ext cx="304800" cy="289451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</a:p>
        </p:txBody>
      </p:sp>
      <p:sp>
        <p:nvSpPr>
          <p:cNvPr id="20" name="Rectangle 19"/>
          <p:cNvSpPr/>
          <p:nvPr/>
        </p:nvSpPr>
        <p:spPr>
          <a:xfrm>
            <a:off x="8034690" y="-24467"/>
            <a:ext cx="415731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Calibri"/>
                <a:cs typeface="+mn-cs"/>
              </a:rPr>
              <a:t> ? Hình nốt nhạc, tên nốt nhạc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54" y="33453"/>
            <a:ext cx="2033020" cy="809246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2482753" y="111509"/>
            <a:ext cx="4137783" cy="463692"/>
          </a:xfrm>
          <a:prstGeom prst="rect">
            <a:avLst/>
          </a:prstGeom>
          <a:noFill/>
        </p:spPr>
        <p:txBody>
          <a:bodyPr wrap="square" rtlCol="0">
            <a:prstTxWarp prst="textDeflat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Hình</a:t>
            </a:r>
            <a:r>
              <a:rPr kumimoji="0" lang="en-US" sz="2400" b="1" i="0" u="none" strike="noStrike" kern="1200" cap="none" spc="0" normalizeH="0" noProof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thành kiến thức</a:t>
            </a:r>
            <a:endParaRPr kumimoji="0" lang="en-US" sz="2400" b="1" i="0" u="none" strike="noStrike" kern="1200" cap="none" spc="0" normalizeH="0" baseline="0" noProof="0" dirty="0">
              <a:ln w="6600">
                <a:solidFill>
                  <a:srgbClr val="FF0000"/>
                </a:solidFill>
                <a:prstDash val="solid"/>
              </a:ln>
              <a:solidFill>
                <a:srgbClr val="FFFFFF"/>
              </a:solidFill>
              <a:effectLst>
                <a:glow rad="63500">
                  <a:srgbClr val="ED7D31">
                    <a:satMod val="175000"/>
                    <a:alpha val="40000"/>
                  </a:srgbClr>
                </a:glow>
                <a:outerShdw dist="38100" dir="2700000" algn="tl" rotWithShape="0">
                  <a:srgbClr val="ED7D31"/>
                </a:outerShdw>
              </a:effectLst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303623" y="903570"/>
            <a:ext cx="388837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>
                <a:latin typeface="Times New Roman" panose="02020603050405020304" pitchFamily="18" charset="0"/>
                <a:ea typeface="Calibri" panose="020F0502020204030204" pitchFamily="34" charset="0"/>
              </a:rPr>
              <a:t>Nốt đơn, đen, đen chấm dôi, nốt trắng. Tên nốt nhạc: Đồ, rê, mi, son, la, đô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026658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9" grpId="0" animBg="1"/>
      <p:bldP spid="20" grpId="0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luyen cao doDRMFSLS ĐỐ-2CHIEU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159974" y="3003394"/>
            <a:ext cx="609600" cy="609600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5464774" y="0"/>
            <a:ext cx="3005045" cy="5799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Calibri"/>
                <a:cs typeface="+mn-cs"/>
              </a:rPr>
              <a:t> Đọc gam Đô trưởng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21" y="869795"/>
            <a:ext cx="12063451" cy="124893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57555"/>
            <a:ext cx="12192000" cy="300044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3290" y="4756746"/>
            <a:ext cx="3049383" cy="2101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560406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522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extured">
  <a:themeElements>
    <a:clrScheme name="Textured 7">
      <a:dk1>
        <a:srgbClr val="000000"/>
      </a:dk1>
      <a:lt1>
        <a:srgbClr val="DBDAC2"/>
      </a:lt1>
      <a:dk2>
        <a:srgbClr val="827F4C"/>
      </a:dk2>
      <a:lt2>
        <a:srgbClr val="C0BC94"/>
      </a:lt2>
      <a:accent1>
        <a:srgbClr val="AAA578"/>
      </a:accent1>
      <a:accent2>
        <a:srgbClr val="A2A4AC"/>
      </a:accent2>
      <a:accent3>
        <a:srgbClr val="EAEADD"/>
      </a:accent3>
      <a:accent4>
        <a:srgbClr val="000000"/>
      </a:accent4>
      <a:accent5>
        <a:srgbClr val="D2CFBE"/>
      </a:accent5>
      <a:accent6>
        <a:srgbClr val="92949B"/>
      </a:accent6>
      <a:hlink>
        <a:srgbClr val="5B8800"/>
      </a:hlink>
      <a:folHlink>
        <a:srgbClr val="686532"/>
      </a:folHlink>
    </a:clrScheme>
    <a:fontScheme name="Textured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anose="020B060403050404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anose="020B0604030504040204" pitchFamily="34" charset="0"/>
          </a:defRPr>
        </a:defPPr>
      </a:lstStyle>
    </a:lnDef>
  </a:objectDefaults>
  <a:extraClrSchemeLst>
    <a:extraClrScheme>
      <a:clrScheme name="Textured 1">
        <a:dk1>
          <a:srgbClr val="660000"/>
        </a:dk1>
        <a:lt1>
          <a:srgbClr val="FFFFFF"/>
        </a:lt1>
        <a:dk2>
          <a:srgbClr val="800000"/>
        </a:dk2>
        <a:lt2>
          <a:srgbClr val="FFFFCC"/>
        </a:lt2>
        <a:accent1>
          <a:srgbClr val="BE7960"/>
        </a:accent1>
        <a:accent2>
          <a:srgbClr val="CC6600"/>
        </a:accent2>
        <a:accent3>
          <a:srgbClr val="C0AAAA"/>
        </a:accent3>
        <a:accent4>
          <a:srgbClr val="DADADA"/>
        </a:accent4>
        <a:accent5>
          <a:srgbClr val="DBBEB6"/>
        </a:accent5>
        <a:accent6>
          <a:srgbClr val="B95C00"/>
        </a:accent6>
        <a:hlink>
          <a:srgbClr val="FFCC66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2">
        <a:dk1>
          <a:srgbClr val="003300"/>
        </a:dk1>
        <a:lt1>
          <a:srgbClr val="FFFFFF"/>
        </a:lt1>
        <a:dk2>
          <a:srgbClr val="4D6A2A"/>
        </a:dk2>
        <a:lt2>
          <a:srgbClr val="CCFF99"/>
        </a:lt2>
        <a:accent1>
          <a:srgbClr val="33CC33"/>
        </a:accent1>
        <a:accent2>
          <a:srgbClr val="46562A"/>
        </a:accent2>
        <a:accent3>
          <a:srgbClr val="B2B9AC"/>
        </a:accent3>
        <a:accent4>
          <a:srgbClr val="DADADA"/>
        </a:accent4>
        <a:accent5>
          <a:srgbClr val="ADE2AD"/>
        </a:accent5>
        <a:accent6>
          <a:srgbClr val="3F4D25"/>
        </a:accent6>
        <a:hlink>
          <a:srgbClr val="0099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3">
        <a:dk1>
          <a:srgbClr val="4E4E74"/>
        </a:dk1>
        <a:lt1>
          <a:srgbClr val="FFFFFF"/>
        </a:lt1>
        <a:dk2>
          <a:srgbClr val="666699"/>
        </a:dk2>
        <a:lt2>
          <a:srgbClr val="FFFFCC"/>
        </a:lt2>
        <a:accent1>
          <a:srgbClr val="5E5884"/>
        </a:accent1>
        <a:accent2>
          <a:srgbClr val="8AB29D"/>
        </a:accent2>
        <a:accent3>
          <a:srgbClr val="B8B8CA"/>
        </a:accent3>
        <a:accent4>
          <a:srgbClr val="DADADA"/>
        </a:accent4>
        <a:accent5>
          <a:srgbClr val="B6B4C2"/>
        </a:accent5>
        <a:accent6>
          <a:srgbClr val="7DA18E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4">
        <a:dk1>
          <a:srgbClr val="004E4C"/>
        </a:dk1>
        <a:lt1>
          <a:srgbClr val="FFFFFF"/>
        </a:lt1>
        <a:dk2>
          <a:srgbClr val="006666"/>
        </a:dk2>
        <a:lt2>
          <a:srgbClr val="FFFFCC"/>
        </a:lt2>
        <a:accent1>
          <a:srgbClr val="FFCC00"/>
        </a:accent1>
        <a:accent2>
          <a:srgbClr val="00B0AC"/>
        </a:accent2>
        <a:accent3>
          <a:srgbClr val="AAB8B8"/>
        </a:accent3>
        <a:accent4>
          <a:srgbClr val="DADADA"/>
        </a:accent4>
        <a:accent5>
          <a:srgbClr val="FFE2AA"/>
        </a:accent5>
        <a:accent6>
          <a:srgbClr val="009F9B"/>
        </a:accent6>
        <a:hlink>
          <a:srgbClr val="BA7C3E"/>
        </a:hlink>
        <a:folHlink>
          <a:srgbClr val="724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5">
        <a:dk1>
          <a:srgbClr val="003366"/>
        </a:dk1>
        <a:lt1>
          <a:srgbClr val="FFFFFF"/>
        </a:lt1>
        <a:dk2>
          <a:srgbClr val="2B5481"/>
        </a:dk2>
        <a:lt2>
          <a:srgbClr val="E5FFFF"/>
        </a:lt2>
        <a:accent1>
          <a:srgbClr val="009999"/>
        </a:accent1>
        <a:accent2>
          <a:srgbClr val="336699"/>
        </a:accent2>
        <a:accent3>
          <a:srgbClr val="ACB3C1"/>
        </a:accent3>
        <a:accent4>
          <a:srgbClr val="DADADA"/>
        </a:accent4>
        <a:accent5>
          <a:srgbClr val="AACACA"/>
        </a:accent5>
        <a:accent6>
          <a:srgbClr val="2D5C8A"/>
        </a:accent6>
        <a:hlink>
          <a:srgbClr val="00CCFF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6">
        <a:dk1>
          <a:srgbClr val="080808"/>
        </a:dk1>
        <a:lt1>
          <a:srgbClr val="FFFFFF"/>
        </a:lt1>
        <a:dk2>
          <a:srgbClr val="4D4D4D"/>
        </a:dk2>
        <a:lt2>
          <a:srgbClr val="FFFFFF"/>
        </a:lt2>
        <a:accent1>
          <a:srgbClr val="666699"/>
        </a:accent1>
        <a:accent2>
          <a:srgbClr val="3366CC"/>
        </a:accent2>
        <a:accent3>
          <a:srgbClr val="B2B2B2"/>
        </a:accent3>
        <a:accent4>
          <a:srgbClr val="DADADA"/>
        </a:accent4>
        <a:accent5>
          <a:srgbClr val="B8B8CA"/>
        </a:accent5>
        <a:accent6>
          <a:srgbClr val="2D5CB9"/>
        </a:accent6>
        <a:hlink>
          <a:srgbClr val="00C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7">
        <a:dk1>
          <a:srgbClr val="000000"/>
        </a:dk1>
        <a:lt1>
          <a:srgbClr val="DBDAC2"/>
        </a:lt1>
        <a:dk2>
          <a:srgbClr val="827F4C"/>
        </a:dk2>
        <a:lt2>
          <a:srgbClr val="C0BC94"/>
        </a:lt2>
        <a:accent1>
          <a:srgbClr val="AAA578"/>
        </a:accent1>
        <a:accent2>
          <a:srgbClr val="A2A4AC"/>
        </a:accent2>
        <a:accent3>
          <a:srgbClr val="EAEADD"/>
        </a:accent3>
        <a:accent4>
          <a:srgbClr val="000000"/>
        </a:accent4>
        <a:accent5>
          <a:srgbClr val="D2CFBE"/>
        </a:accent5>
        <a:accent6>
          <a:srgbClr val="92949B"/>
        </a:accent6>
        <a:hlink>
          <a:srgbClr val="5B8800"/>
        </a:hlink>
        <a:folHlink>
          <a:srgbClr val="68653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xtured 8">
        <a:dk1>
          <a:srgbClr val="000000"/>
        </a:dk1>
        <a:lt1>
          <a:srgbClr val="DCE8F4"/>
        </a:lt1>
        <a:dk2>
          <a:srgbClr val="7B9CB5"/>
        </a:dk2>
        <a:lt2>
          <a:srgbClr val="969696"/>
        </a:lt2>
        <a:accent1>
          <a:srgbClr val="FFFFFF"/>
        </a:accent1>
        <a:accent2>
          <a:srgbClr val="00BAB6"/>
        </a:accent2>
        <a:accent3>
          <a:srgbClr val="EBF2F8"/>
        </a:accent3>
        <a:accent4>
          <a:srgbClr val="000000"/>
        </a:accent4>
        <a:accent5>
          <a:srgbClr val="FFFFFF"/>
        </a:accent5>
        <a:accent6>
          <a:srgbClr val="00A8A5"/>
        </a:accent6>
        <a:hlink>
          <a:srgbClr val="8A8AD8"/>
        </a:hlink>
        <a:folHlink>
          <a:srgbClr val="24249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1265</TotalTime>
  <Words>363</Words>
  <Application>Microsoft Office PowerPoint</Application>
  <PresentationFormat>Widescreen</PresentationFormat>
  <Paragraphs>41</Paragraphs>
  <Slides>15</Slides>
  <Notes>0</Notes>
  <HiddenSlides>0</HiddenSlides>
  <MMClips>7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22" baseType="lpstr">
      <vt:lpstr>Arial</vt:lpstr>
      <vt:lpstr>Calibri</vt:lpstr>
      <vt:lpstr>Tahoma</vt:lpstr>
      <vt:lpstr>Times New Roman</vt:lpstr>
      <vt:lpstr>Wingdings</vt:lpstr>
      <vt:lpstr>Textured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Hello</cp:lastModifiedBy>
  <cp:revision>163</cp:revision>
  <dcterms:created xsi:type="dcterms:W3CDTF">2022-07-19T08:03:09Z</dcterms:created>
  <dcterms:modified xsi:type="dcterms:W3CDTF">2025-11-06T03:16:05Z</dcterms:modified>
</cp:coreProperties>
</file>