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</p:sldMasterIdLst>
  <p:notesMasterIdLst>
    <p:notesMasterId r:id="rId26"/>
  </p:notesMasterIdLst>
  <p:sldIdLst>
    <p:sldId id="284" r:id="rId4"/>
    <p:sldId id="324" r:id="rId5"/>
    <p:sldId id="318" r:id="rId6"/>
    <p:sldId id="316" r:id="rId7"/>
    <p:sldId id="319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2" r:id="rId23"/>
    <p:sldId id="343" r:id="rId24"/>
    <p:sldId id="3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gif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mp3"/><Relationship Id="rId7" Type="http://schemas.openxmlformats.org/officeDocument/2006/relationships/image" Target="../media/image30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0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30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audio" Target="../media/audio1.wav"/><Relationship Id="rId5" Type="http://schemas.openxmlformats.org/officeDocument/2006/relationships/image" Target="../media/image30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30.jpg"/><Relationship Id="rId1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" y="3429000"/>
            <a:ext cx="5727032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371333"/>
            <a:ext cx="10488632" cy="79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0" y="1801947"/>
            <a:ext cx="10488631" cy="9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5122" y="498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624" y="3417443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40920" y="96199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784298"/>
            <a:ext cx="8506166" cy="117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52095" y="893776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540107"/>
            <a:ext cx="8207300" cy="198367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446" y="371977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6849" y="895440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563783"/>
            <a:ext cx="8535632" cy="8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36" y="2971188"/>
            <a:ext cx="8067281" cy="864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6848" y="238103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1706703"/>
            <a:ext cx="609600" cy="6096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986" y="3098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0" y="869794"/>
            <a:ext cx="8162693" cy="3100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8948" y="4778965"/>
            <a:ext cx="609600" cy="609600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3771" y="4691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82" y="1701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21" y="1800396"/>
            <a:ext cx="6545179" cy="50576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90385" y="196573"/>
            <a:ext cx="61157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của 4 bạn đang cầm trên tay trong hình vẽ.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724" y="940668"/>
            <a:ext cx="15311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trắng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981074" y="1239253"/>
            <a:ext cx="3753852" cy="141972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73168" y="1114188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đen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9396663" y="1588168"/>
            <a:ext cx="4010" cy="14437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08900" y="1114188"/>
            <a:ext cx="14093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đơn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0309918" y="1450710"/>
            <a:ext cx="30222" cy="12710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31344" y="1620921"/>
            <a:ext cx="139012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nốt kép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249385" y="1949116"/>
            <a:ext cx="68875" cy="15853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4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490919" y="39845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25988"/>
            <a:ext cx="8023860" cy="32916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04" y="2597950"/>
            <a:ext cx="281364" cy="28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2588087"/>
            <a:ext cx="281364" cy="281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32" y="2597950"/>
            <a:ext cx="281364" cy="2813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0" y="2567502"/>
            <a:ext cx="281364" cy="281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15" y="2584747"/>
            <a:ext cx="281364" cy="281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39" y="3914459"/>
            <a:ext cx="281364" cy="2813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68" y="2597950"/>
            <a:ext cx="281364" cy="2813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4" y="2597950"/>
            <a:ext cx="281364" cy="281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19" y="2574589"/>
            <a:ext cx="281364" cy="2813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46" y="3914459"/>
            <a:ext cx="281364" cy="2813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70" y="2597950"/>
            <a:ext cx="281364" cy="281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998" y="2597950"/>
            <a:ext cx="281364" cy="2813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53" y="3875179"/>
            <a:ext cx="281364" cy="2813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50" y="3909336"/>
            <a:ext cx="281364" cy="2813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9" y="3914592"/>
            <a:ext cx="281364" cy="2813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61" y="3909336"/>
            <a:ext cx="281364" cy="2813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88" y="3914459"/>
            <a:ext cx="281364" cy="2813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02" y="3875179"/>
            <a:ext cx="281364" cy="28136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16" y="3886609"/>
            <a:ext cx="281364" cy="2813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20" y="3886609"/>
            <a:ext cx="281364" cy="28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1" y="4540361"/>
            <a:ext cx="3365905" cy="2317639"/>
          </a:xfrm>
          <a:prstGeom prst="rect">
            <a:avLst/>
          </a:prstGeom>
        </p:spPr>
      </p:pic>
      <p:pic>
        <p:nvPicPr>
          <p:cNvPr id="2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819" y="5241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  <p:pic>
        <p:nvPicPr>
          <p:cNvPr id="11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75363" y="528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322771" y="380999"/>
            <a:ext cx="368647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0779" y="1520792"/>
            <a:ext cx="29357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84" y="2312466"/>
            <a:ext cx="1351060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 flipV="1">
            <a:off x="3455469" y="986587"/>
            <a:ext cx="812693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</a:p>
        </p:txBody>
      </p:sp>
      <p:pic>
        <p:nvPicPr>
          <p:cNvPr id="4" name="ND 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3790" y="1660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7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5216893" y="633470"/>
            <a:ext cx="361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88970"/>
            <a:ext cx="5784783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67" y="1145407"/>
            <a:ext cx="7767587" cy="272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1583"/>
            <a:ext cx="4254366" cy="38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229</Words>
  <Application>Microsoft Office PowerPoint</Application>
  <PresentationFormat>Widescreen</PresentationFormat>
  <Paragraphs>45</Paragraphs>
  <Slides>22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127</cp:revision>
  <dcterms:created xsi:type="dcterms:W3CDTF">2022-07-19T08:03:09Z</dcterms:created>
  <dcterms:modified xsi:type="dcterms:W3CDTF">2025-11-06T03:03:56Z</dcterms:modified>
</cp:coreProperties>
</file>