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</p:sldMasterIdLst>
  <p:notesMasterIdLst>
    <p:notesMasterId r:id="rId16"/>
  </p:notesMasterIdLst>
  <p:sldIdLst>
    <p:sldId id="280" r:id="rId4"/>
    <p:sldId id="261" r:id="rId5"/>
    <p:sldId id="262" r:id="rId6"/>
    <p:sldId id="283" r:id="rId7"/>
    <p:sldId id="265" r:id="rId8"/>
    <p:sldId id="266" r:id="rId9"/>
    <p:sldId id="267" r:id="rId10"/>
    <p:sldId id="284" r:id="rId11"/>
    <p:sldId id="269" r:id="rId12"/>
    <p:sldId id="274" r:id="rId13"/>
    <p:sldId id="285" r:id="rId14"/>
    <p:sldId id="27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804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47AB03-F7EE-489A-BB7D-4FA99D6D3A67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0CD537-2989-406F-8438-0F62A5FD0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8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521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483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904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2456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3674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0896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2809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8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2851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356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8908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19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19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227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7384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7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9803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0243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315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251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455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279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9781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8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8327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7129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037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4079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19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19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0560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7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53349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5955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762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373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8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673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410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67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19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19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17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7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195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27CBB5-CA7C-47DE-A8DB-216B0EC2CAF4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07F639-05DB-4756-8123-99BB3598F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540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27CBB5-CA7C-47DE-A8DB-216B0EC2CA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07F639-05DB-4756-8123-99BB359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112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964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7.png"/><Relationship Id="rId5" Type="http://schemas.openxmlformats.org/officeDocument/2006/relationships/image" Target="../media/image9.png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7.png"/><Relationship Id="rId5" Type="http://schemas.openxmlformats.org/officeDocument/2006/relationships/image" Target="../media/image9.png"/><Relationship Id="rId4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7.png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9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7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7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7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7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7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68412" y="4702901"/>
            <a:ext cx="999834" cy="882077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334506" y="1124745"/>
            <a:ext cx="1467646" cy="7425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AU" sz="3200" b="1" dirty="0">
                <a:solidFill>
                  <a:srgbClr val="002060"/>
                </a:solidFill>
                <a:latin typeface="Times New Roman"/>
                <a:ea typeface="Times New Roman"/>
              </a:rPr>
              <a:t>TIẾT 9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9084" y="2916992"/>
            <a:ext cx="830844" cy="94385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240016" y="2458198"/>
            <a:ext cx="3960440" cy="4580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AU" b="1" i="1" dirty="0">
                <a:solidFill>
                  <a:srgbClr val="FF0000"/>
                </a:solidFill>
                <a:latin typeface="Times New Roman"/>
                <a:ea typeface="Times New Roman"/>
              </a:rPr>
              <a:t>NHẠC VÀ LỜI: HOÀNG LONG</a:t>
            </a:r>
            <a:endParaRPr lang="en-US" i="1" dirty="0">
              <a:solidFill>
                <a:srgbClr val="FF0000"/>
              </a:solidFill>
              <a:latin typeface="Times New Roman"/>
              <a:ea typeface="Calibr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83632" y="1908811"/>
            <a:ext cx="6192688" cy="4580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AU" b="1" dirty="0">
                <a:solidFill>
                  <a:srgbClr val="FF0000"/>
                </a:solidFill>
                <a:latin typeface="Times New Roman"/>
                <a:ea typeface="Times New Roman"/>
              </a:rPr>
              <a:t>HỌC HÁT BÀI:  HỌC SINH LỚP 2 CHĂM NGOAN</a:t>
            </a:r>
            <a:endParaRPr lang="en-US" dirty="0">
              <a:solidFill>
                <a:prstClr val="black"/>
              </a:solidFill>
              <a:latin typeface="Times New Roman"/>
              <a:ea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6252" y="6610295"/>
            <a:ext cx="308971" cy="247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5889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879977" y="5373216"/>
            <a:ext cx="42004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err="1">
                <a:solidFill>
                  <a:srgbClr val="FF0000"/>
                </a:solidFill>
              </a:rPr>
              <a:t>Hát</a:t>
            </a:r>
            <a:r>
              <a:rPr lang="en-US" sz="2800">
                <a:solidFill>
                  <a:srgbClr val="FF0000"/>
                </a:solidFill>
              </a:rPr>
              <a:t> cả bài với </a:t>
            </a:r>
            <a:r>
              <a:rPr lang="en-US" sz="2800" err="1">
                <a:solidFill>
                  <a:srgbClr val="FF0000"/>
                </a:solidFill>
              </a:rPr>
              <a:t>các</a:t>
            </a:r>
            <a:r>
              <a:rPr lang="en-US" sz="2800">
                <a:solidFill>
                  <a:srgbClr val="FF0000"/>
                </a:solidFill>
              </a:rPr>
              <a:t> </a:t>
            </a:r>
            <a:r>
              <a:rPr lang="en-US" sz="2800" err="1">
                <a:solidFill>
                  <a:srgbClr val="FF0000"/>
                </a:solidFill>
              </a:rPr>
              <a:t>hình</a:t>
            </a:r>
            <a:r>
              <a:rPr lang="en-US" sz="2800">
                <a:solidFill>
                  <a:srgbClr val="FF0000"/>
                </a:solidFill>
              </a:rPr>
              <a:t> </a:t>
            </a:r>
            <a:r>
              <a:rPr lang="en-US" sz="2800" err="1">
                <a:solidFill>
                  <a:srgbClr val="FF0000"/>
                </a:solidFill>
              </a:rPr>
              <a:t>thức</a:t>
            </a:r>
            <a:endParaRPr lang="en-US" sz="2800">
              <a:solidFill>
                <a:srgbClr val="FF0000"/>
              </a:solidFill>
            </a:endParaRPr>
          </a:p>
        </p:txBody>
      </p:sp>
      <p:pic>
        <p:nvPicPr>
          <p:cNvPr id="6" name="CĐ 4 HS L2 CHAM NGOAN bea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00256" y="5860668"/>
            <a:ext cx="6096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7281" y="6362590"/>
            <a:ext cx="617942" cy="495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090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59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193567" y="5223904"/>
            <a:ext cx="52250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b="1">
                <a:solidFill>
                  <a:srgbClr val="002060"/>
                </a:solidFill>
                <a:latin typeface="Times New Roman"/>
                <a:ea typeface="Times New Roman"/>
              </a:rPr>
              <a:t>THỰC HÀNH-LUYỆN TẬP</a:t>
            </a:r>
            <a:endParaRPr lang="en-US" sz="3200">
              <a:solidFill>
                <a:srgbClr val="00206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094901" y="5808679"/>
            <a:ext cx="63421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err="1">
                <a:solidFill>
                  <a:srgbClr val="FF0000"/>
                </a:solidFill>
              </a:rPr>
              <a:t>Hát</a:t>
            </a:r>
            <a:r>
              <a:rPr lang="en-US" sz="2400">
                <a:solidFill>
                  <a:srgbClr val="FF0000"/>
                </a:solidFill>
              </a:rPr>
              <a:t> </a:t>
            </a:r>
            <a:r>
              <a:rPr lang="en-US" sz="2400" err="1">
                <a:solidFill>
                  <a:srgbClr val="FF0000"/>
                </a:solidFill>
              </a:rPr>
              <a:t>kết</a:t>
            </a:r>
            <a:r>
              <a:rPr lang="en-US" sz="2400">
                <a:solidFill>
                  <a:srgbClr val="FF0000"/>
                </a:solidFill>
              </a:rPr>
              <a:t> </a:t>
            </a:r>
            <a:r>
              <a:rPr lang="en-US" sz="2400" err="1">
                <a:solidFill>
                  <a:srgbClr val="FF0000"/>
                </a:solidFill>
              </a:rPr>
              <a:t>hợp</a:t>
            </a:r>
            <a:r>
              <a:rPr lang="en-US" sz="2400">
                <a:solidFill>
                  <a:srgbClr val="FF0000"/>
                </a:solidFill>
              </a:rPr>
              <a:t> </a:t>
            </a:r>
            <a:r>
              <a:rPr lang="en-US" sz="2400" err="1">
                <a:solidFill>
                  <a:srgbClr val="FF0000"/>
                </a:solidFill>
              </a:rPr>
              <a:t>gõ</a:t>
            </a:r>
            <a:r>
              <a:rPr lang="en-US" sz="2400">
                <a:solidFill>
                  <a:srgbClr val="FF0000"/>
                </a:solidFill>
              </a:rPr>
              <a:t> </a:t>
            </a:r>
            <a:r>
              <a:rPr lang="en-US" sz="2400" err="1">
                <a:solidFill>
                  <a:srgbClr val="FF0000"/>
                </a:solidFill>
              </a:rPr>
              <a:t>đệm</a:t>
            </a:r>
            <a:r>
              <a:rPr lang="en-US" sz="2400">
                <a:solidFill>
                  <a:srgbClr val="FF0000"/>
                </a:solidFill>
              </a:rPr>
              <a:t> </a:t>
            </a:r>
            <a:r>
              <a:rPr lang="en-US" sz="2400" err="1">
                <a:solidFill>
                  <a:srgbClr val="FF0000"/>
                </a:solidFill>
              </a:rPr>
              <a:t>theo</a:t>
            </a:r>
            <a:r>
              <a:rPr lang="en-US" sz="2400">
                <a:solidFill>
                  <a:srgbClr val="FF0000"/>
                </a:solidFill>
              </a:rPr>
              <a:t> phách với các hình thức</a:t>
            </a:r>
          </a:p>
        </p:txBody>
      </p:sp>
      <p:pic>
        <p:nvPicPr>
          <p:cNvPr id="7" name="CĐ 4 HS L2 CHAM NGOAN bea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755006" y="5808678"/>
            <a:ext cx="609600" cy="609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7281" y="6362590"/>
            <a:ext cx="617942" cy="495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193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59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47553" y="-99392"/>
            <a:ext cx="4060663" cy="6612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AU" sz="2800" b="1">
                <a:solidFill>
                  <a:srgbClr val="002060"/>
                </a:solidFill>
                <a:latin typeface="Times New Roman"/>
                <a:ea typeface="Times New Roman"/>
              </a:rPr>
              <a:t>VẬN DỤNG SÁNG TẠO</a:t>
            </a:r>
            <a:endParaRPr lang="en-US" sz="2800">
              <a:solidFill>
                <a:srgbClr val="002060"/>
              </a:solidFill>
              <a:latin typeface="Times New Roman"/>
              <a:ea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31705" y="4440670"/>
            <a:ext cx="3974165" cy="498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>
                <a:latin typeface="Times New Roman"/>
                <a:ea typeface="Calibri"/>
              </a:rPr>
              <a:t>Đọc và vỗ tay mạnh nhẹ theo hình</a:t>
            </a:r>
            <a:r>
              <a:rPr lang="en-US" sz="2000">
                <a:latin typeface="Times New Roman"/>
                <a:ea typeface="Calibri"/>
              </a:rPr>
              <a:t>.</a:t>
            </a:r>
          </a:p>
        </p:txBody>
      </p:sp>
      <p:pic>
        <p:nvPicPr>
          <p:cNvPr id="5122" name="Picture 2" descr="DOC NH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352" y="664929"/>
            <a:ext cx="9144000" cy="110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1524000" y="2060848"/>
            <a:ext cx="615617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>
                <a:latin typeface="Times New Roman"/>
                <a:ea typeface="Calibri"/>
              </a:rPr>
              <a:t>Miệng đọc câu nhạc, tay vỗ theo tiết tấu  mẫu: </a:t>
            </a:r>
          </a:p>
          <a:p>
            <a:r>
              <a:rPr lang="en-US" sz="2400">
                <a:latin typeface="Times New Roman"/>
                <a:ea typeface="Calibri"/>
              </a:rPr>
              <a:t>bằng cách Vỗ phách mạnh kêu to, 1 phách nhẹ duỗi thẳng bàn tay ra để âm thanh phát ra nhẹ và vỗ nhẹ sau đó HD HS thực hiện các hình thức</a:t>
            </a:r>
            <a:endParaRPr lang="en-US" sz="2400"/>
          </a:p>
        </p:txBody>
      </p:sp>
      <p:pic>
        <p:nvPicPr>
          <p:cNvPr id="9" name="1DOC VO MAH NHE THEO TT - Par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530849" y="5085184"/>
            <a:ext cx="609600" cy="609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0100" y="6237312"/>
            <a:ext cx="617942" cy="495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329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6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06414" y="342378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TÁC GIẢ</a:t>
            </a:r>
          </a:p>
        </p:txBody>
      </p:sp>
      <p:sp>
        <p:nvSpPr>
          <p:cNvPr id="5" name="Rectangle 4"/>
          <p:cNvSpPr/>
          <p:nvPr/>
        </p:nvSpPr>
        <p:spPr>
          <a:xfrm>
            <a:off x="8378964" y="435442"/>
            <a:ext cx="21820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b="1" dirty="0">
                <a:solidFill>
                  <a:prstClr val="white"/>
                </a:solidFill>
              </a:rPr>
              <a:t>Hoàng Long</a:t>
            </a:r>
          </a:p>
        </p:txBody>
      </p:sp>
      <p:sp>
        <p:nvSpPr>
          <p:cNvPr id="6" name="Rectangle 5"/>
          <p:cNvSpPr/>
          <p:nvPr/>
        </p:nvSpPr>
        <p:spPr>
          <a:xfrm>
            <a:off x="5359258" y="0"/>
            <a:ext cx="1473480" cy="45807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AU" b="1" dirty="0">
                <a:solidFill>
                  <a:srgbClr val="FF0000"/>
                </a:solidFill>
                <a:latin typeface="Times New Roman"/>
                <a:ea typeface="Times New Roman"/>
              </a:rPr>
              <a:t>KHÁM PHÁ</a:t>
            </a:r>
            <a:endParaRPr lang="en-US" dirty="0">
              <a:latin typeface="Times New Roman"/>
              <a:ea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9336" y="1484784"/>
            <a:ext cx="546945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dirty="0" err="1">
                <a:solidFill>
                  <a:schemeClr val="bg1"/>
                </a:solidFill>
                <a:latin typeface="Times New Roman"/>
                <a:ea typeface="Calibri"/>
              </a:rPr>
              <a:t>Nhạc</a:t>
            </a:r>
            <a:r>
              <a:rPr lang="en-US" sz="2200" dirty="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/>
                <a:ea typeface="Calibri"/>
              </a:rPr>
              <a:t>sĩ</a:t>
            </a:r>
            <a:r>
              <a:rPr lang="en-US" sz="2200" dirty="0">
                <a:solidFill>
                  <a:schemeClr val="bg1"/>
                </a:solidFill>
                <a:latin typeface="Times New Roman"/>
                <a:ea typeface="Calibri"/>
              </a:rPr>
              <a:t> Hoàng Long </a:t>
            </a:r>
            <a:r>
              <a:rPr lang="en-US" sz="2200" dirty="0" err="1">
                <a:solidFill>
                  <a:schemeClr val="bg1"/>
                </a:solidFill>
                <a:latin typeface="Times New Roman"/>
                <a:ea typeface="Calibri"/>
              </a:rPr>
              <a:t>và</a:t>
            </a:r>
            <a:r>
              <a:rPr lang="en-US" sz="2200" dirty="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/>
                <a:ea typeface="Calibri"/>
              </a:rPr>
              <a:t>nhạc</a:t>
            </a:r>
            <a:r>
              <a:rPr lang="en-US" sz="2200" dirty="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/>
                <a:ea typeface="Calibri"/>
              </a:rPr>
              <a:t>sĩ</a:t>
            </a:r>
            <a:r>
              <a:rPr lang="en-US" sz="2200" dirty="0">
                <a:solidFill>
                  <a:schemeClr val="bg1"/>
                </a:solidFill>
                <a:latin typeface="Times New Roman"/>
                <a:ea typeface="Calibri"/>
              </a:rPr>
              <a:t> Hoàng </a:t>
            </a:r>
            <a:r>
              <a:rPr lang="en-US" sz="2200" dirty="0" err="1">
                <a:solidFill>
                  <a:schemeClr val="bg1"/>
                </a:solidFill>
                <a:latin typeface="Times New Roman"/>
                <a:ea typeface="Calibri"/>
              </a:rPr>
              <a:t>Lân</a:t>
            </a:r>
            <a:r>
              <a:rPr lang="en-US" sz="2200" dirty="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/>
                <a:ea typeface="Calibri"/>
              </a:rPr>
              <a:t>là</a:t>
            </a:r>
            <a:r>
              <a:rPr lang="en-US" sz="2200" dirty="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/>
                <a:ea typeface="Calibri"/>
              </a:rPr>
              <a:t>anh</a:t>
            </a:r>
            <a:r>
              <a:rPr lang="en-US" sz="2200" dirty="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/>
                <a:ea typeface="Calibri"/>
              </a:rPr>
              <a:t>em</a:t>
            </a:r>
            <a:r>
              <a:rPr lang="en-US" sz="2200" dirty="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/>
                <a:ea typeface="Calibri"/>
              </a:rPr>
              <a:t>sinh</a:t>
            </a:r>
            <a:r>
              <a:rPr lang="en-US" sz="2200" dirty="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/>
                <a:ea typeface="Calibri"/>
              </a:rPr>
              <a:t>đôi</a:t>
            </a:r>
            <a:r>
              <a:rPr lang="en-US" sz="2200" dirty="0">
                <a:solidFill>
                  <a:schemeClr val="bg1"/>
                </a:solidFill>
                <a:latin typeface="Times New Roman"/>
                <a:ea typeface="Calibri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Times New Roman"/>
                <a:ea typeface="Calibri"/>
              </a:rPr>
              <a:t>sinh</a:t>
            </a:r>
            <a:r>
              <a:rPr lang="en-US" sz="2200" dirty="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/>
                <a:ea typeface="Calibri"/>
              </a:rPr>
              <a:t>ngày</a:t>
            </a:r>
            <a:r>
              <a:rPr lang="en-US" sz="2200" dirty="0">
                <a:solidFill>
                  <a:schemeClr val="bg1"/>
                </a:solidFill>
                <a:latin typeface="Times New Roman"/>
                <a:ea typeface="Calibri"/>
              </a:rPr>
              <a:t> 18/6/1942 </a:t>
            </a:r>
            <a:r>
              <a:rPr lang="en-US" sz="2200" dirty="0" err="1">
                <a:solidFill>
                  <a:schemeClr val="bg1"/>
                </a:solidFill>
                <a:latin typeface="Times New Roman"/>
                <a:ea typeface="Calibri"/>
              </a:rPr>
              <a:t>tại</a:t>
            </a:r>
            <a:r>
              <a:rPr lang="en-US" sz="2200" dirty="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/>
                <a:ea typeface="Calibri"/>
              </a:rPr>
              <a:t>thị</a:t>
            </a:r>
            <a:r>
              <a:rPr lang="en-US" sz="2200" dirty="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/>
                <a:ea typeface="Calibri"/>
              </a:rPr>
              <a:t>xã</a:t>
            </a:r>
            <a:r>
              <a:rPr lang="en-US" sz="2200" dirty="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/>
                <a:ea typeface="Calibri"/>
              </a:rPr>
              <a:t>Vĩnh</a:t>
            </a:r>
            <a:r>
              <a:rPr lang="en-US" sz="2200" dirty="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/>
                <a:ea typeface="Calibri"/>
              </a:rPr>
              <a:t>Yên</a:t>
            </a:r>
            <a:r>
              <a:rPr lang="en-US" sz="2200" dirty="0">
                <a:solidFill>
                  <a:schemeClr val="bg1"/>
                </a:solidFill>
                <a:latin typeface="Times New Roman"/>
                <a:ea typeface="Calibri"/>
              </a:rPr>
              <a:t> (</a:t>
            </a:r>
            <a:r>
              <a:rPr lang="en-US" sz="2200" dirty="0" err="1">
                <a:solidFill>
                  <a:schemeClr val="bg1"/>
                </a:solidFill>
                <a:latin typeface="Times New Roman"/>
                <a:ea typeface="Calibri"/>
              </a:rPr>
              <a:t>Vĩnh</a:t>
            </a:r>
            <a:r>
              <a:rPr lang="en-US" sz="2200" dirty="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/>
                <a:ea typeface="Calibri"/>
              </a:rPr>
              <a:t>Phúc</a:t>
            </a:r>
            <a:r>
              <a:rPr lang="en-US" sz="2200" dirty="0">
                <a:solidFill>
                  <a:schemeClr val="bg1"/>
                </a:solidFill>
                <a:latin typeface="Times New Roman"/>
                <a:ea typeface="Calibri"/>
              </a:rPr>
              <a:t>), </a:t>
            </a:r>
            <a:r>
              <a:rPr lang="en-US" sz="2200" dirty="0" err="1">
                <a:solidFill>
                  <a:schemeClr val="bg1"/>
                </a:solidFill>
                <a:latin typeface="Times New Roman"/>
                <a:ea typeface="Calibri"/>
              </a:rPr>
              <a:t>các</a:t>
            </a:r>
            <a:r>
              <a:rPr lang="en-US" sz="2200" dirty="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/>
                <a:ea typeface="Calibri"/>
              </a:rPr>
              <a:t>sáng</a:t>
            </a:r>
            <a:r>
              <a:rPr lang="en-US" sz="2200" dirty="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/>
                <a:ea typeface="Calibri"/>
              </a:rPr>
              <a:t>tác</a:t>
            </a:r>
            <a:r>
              <a:rPr lang="en-US" sz="2200" dirty="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/>
                <a:ea typeface="Calibri"/>
              </a:rPr>
              <a:t>của</a:t>
            </a:r>
            <a:r>
              <a:rPr lang="en-US" sz="2200" dirty="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/>
                <a:ea typeface="Calibri"/>
              </a:rPr>
              <a:t>ông</a:t>
            </a:r>
            <a:r>
              <a:rPr lang="en-US" sz="2200" dirty="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/>
                <a:ea typeface="Calibri"/>
              </a:rPr>
              <a:t>như</a:t>
            </a:r>
            <a:r>
              <a:rPr lang="en-US" sz="2200" dirty="0">
                <a:solidFill>
                  <a:schemeClr val="bg1"/>
                </a:solidFill>
                <a:latin typeface="Times New Roman"/>
                <a:ea typeface="Times New Roman"/>
              </a:rPr>
              <a:t>:  </a:t>
            </a:r>
            <a:r>
              <a:rPr lang="en-US" sz="2200" dirty="0" err="1">
                <a:solidFill>
                  <a:schemeClr val="bg1"/>
                </a:solidFill>
                <a:latin typeface="Times New Roman"/>
                <a:ea typeface="Times New Roman"/>
              </a:rPr>
              <a:t>Đi</a:t>
            </a:r>
            <a:r>
              <a:rPr lang="en-US" sz="2200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/>
                <a:ea typeface="Times New Roman"/>
              </a:rPr>
              <a:t>học</a:t>
            </a:r>
            <a:r>
              <a:rPr lang="en-US" sz="2200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/>
                <a:ea typeface="Times New Roman"/>
              </a:rPr>
              <a:t>về</a:t>
            </a:r>
            <a:r>
              <a:rPr lang="en-US" sz="2200" dirty="0">
                <a:solidFill>
                  <a:schemeClr val="bg1"/>
                </a:solidFill>
                <a:latin typeface="Times New Roman"/>
                <a:ea typeface="Times New Roman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Times New Roman"/>
                <a:ea typeface="Times New Roman"/>
              </a:rPr>
              <a:t>Bác</a:t>
            </a:r>
            <a:r>
              <a:rPr lang="en-US" sz="2200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/>
                <a:ea typeface="Times New Roman"/>
              </a:rPr>
              <a:t>Hồ</a:t>
            </a:r>
            <a:r>
              <a:rPr lang="en-US" sz="2200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/>
                <a:ea typeface="Times New Roman"/>
              </a:rPr>
              <a:t>Người</a:t>
            </a:r>
            <a:r>
              <a:rPr lang="en-US" sz="2200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/>
                <a:ea typeface="Times New Roman"/>
              </a:rPr>
              <a:t>cho</a:t>
            </a:r>
            <a:r>
              <a:rPr lang="en-US" sz="2200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/>
                <a:ea typeface="Times New Roman"/>
              </a:rPr>
              <a:t>em</a:t>
            </a:r>
            <a:r>
              <a:rPr lang="en-US" sz="2200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/>
                <a:ea typeface="Times New Roman"/>
              </a:rPr>
              <a:t>tất</a:t>
            </a:r>
            <a:r>
              <a:rPr lang="en-US" sz="2200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/>
                <a:ea typeface="Times New Roman"/>
              </a:rPr>
              <a:t>cả</a:t>
            </a:r>
            <a:r>
              <a:rPr lang="en-US" sz="2200" dirty="0">
                <a:solidFill>
                  <a:schemeClr val="bg1"/>
                </a:solidFill>
                <a:latin typeface="Times New Roman"/>
                <a:ea typeface="Times New Roman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Times New Roman"/>
                <a:ea typeface="Times New Roman"/>
              </a:rPr>
              <a:t>Từ</a:t>
            </a:r>
            <a:r>
              <a:rPr lang="en-US" sz="2200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/>
                <a:ea typeface="Times New Roman"/>
              </a:rPr>
              <a:t>rừng</a:t>
            </a:r>
            <a:r>
              <a:rPr lang="en-US" sz="2200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/>
                <a:ea typeface="Times New Roman"/>
              </a:rPr>
              <a:t>xanh</a:t>
            </a:r>
            <a:r>
              <a:rPr lang="en-US" sz="2200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/>
                <a:ea typeface="Times New Roman"/>
              </a:rPr>
              <a:t>cháu</a:t>
            </a:r>
            <a:r>
              <a:rPr lang="en-US" sz="2200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/>
                <a:ea typeface="Times New Roman"/>
              </a:rPr>
              <a:t>về</a:t>
            </a:r>
            <a:r>
              <a:rPr lang="en-US" sz="2200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/>
                <a:ea typeface="Times New Roman"/>
              </a:rPr>
              <a:t>thăm</a:t>
            </a:r>
            <a:r>
              <a:rPr lang="en-US" sz="2200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/>
                <a:ea typeface="Times New Roman"/>
              </a:rPr>
              <a:t>lăng</a:t>
            </a:r>
            <a:r>
              <a:rPr lang="en-US" sz="2200" dirty="0">
                <a:solidFill>
                  <a:schemeClr val="bg1"/>
                </a:solidFill>
                <a:latin typeface="Times New Roman"/>
                <a:ea typeface="Times New Roman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/>
                <a:ea typeface="Times New Roman"/>
              </a:rPr>
              <a:t>Bác</a:t>
            </a:r>
            <a:r>
              <a:rPr lang="en-US" sz="2200" dirty="0">
                <a:solidFill>
                  <a:schemeClr val="bg1"/>
                </a:solidFill>
                <a:latin typeface="Times New Roman"/>
                <a:ea typeface="Times New Roman"/>
              </a:rPr>
              <a:t> (1978)</a:t>
            </a:r>
            <a:r>
              <a:rPr lang="en-AU" sz="2200" b="1" dirty="0">
                <a:solidFill>
                  <a:schemeClr val="bg1"/>
                </a:solidFill>
                <a:latin typeface="Times New Roman"/>
                <a:ea typeface="Times New Roman"/>
              </a:rPr>
              <a:t>. </a:t>
            </a:r>
            <a:r>
              <a:rPr lang="en-US" sz="2200" i="1" dirty="0" err="1">
                <a:solidFill>
                  <a:schemeClr val="bg1"/>
                </a:solidFill>
                <a:latin typeface="Times New Roman"/>
                <a:ea typeface="Calibri"/>
              </a:rPr>
              <a:t>Bài</a:t>
            </a:r>
            <a:r>
              <a:rPr lang="en-US" sz="2200" i="1" dirty="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2200" i="1" dirty="0" err="1">
                <a:solidFill>
                  <a:schemeClr val="bg1"/>
                </a:solidFill>
                <a:latin typeface="Times New Roman"/>
                <a:ea typeface="Calibri"/>
              </a:rPr>
              <a:t>hát</a:t>
            </a:r>
            <a:r>
              <a:rPr lang="en-US" sz="2200" i="1" dirty="0">
                <a:solidFill>
                  <a:schemeClr val="bg1"/>
                </a:solidFill>
                <a:latin typeface="Times New Roman"/>
                <a:ea typeface="Calibri"/>
              </a:rPr>
              <a:t> Em </a:t>
            </a:r>
            <a:r>
              <a:rPr lang="en-US" sz="2200" i="1" dirty="0" err="1">
                <a:solidFill>
                  <a:schemeClr val="bg1"/>
                </a:solidFill>
                <a:latin typeface="Times New Roman"/>
                <a:ea typeface="Calibri"/>
              </a:rPr>
              <a:t>là</a:t>
            </a:r>
            <a:r>
              <a:rPr lang="en-US" sz="2200" i="1" dirty="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2200" i="1" dirty="0" err="1">
                <a:solidFill>
                  <a:schemeClr val="bg1"/>
                </a:solidFill>
                <a:latin typeface="Times New Roman"/>
                <a:ea typeface="Calibri"/>
              </a:rPr>
              <a:t>học</a:t>
            </a:r>
            <a:r>
              <a:rPr lang="en-US" sz="2200" i="1" dirty="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2200" i="1" dirty="0" err="1">
                <a:solidFill>
                  <a:schemeClr val="bg1"/>
                </a:solidFill>
                <a:latin typeface="Times New Roman"/>
                <a:ea typeface="Calibri"/>
              </a:rPr>
              <a:t>sinh</a:t>
            </a:r>
            <a:r>
              <a:rPr lang="en-US" sz="2200" i="1" dirty="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2200" i="1" dirty="0" err="1">
                <a:solidFill>
                  <a:schemeClr val="bg1"/>
                </a:solidFill>
                <a:latin typeface="Times New Roman"/>
                <a:ea typeface="Calibri"/>
              </a:rPr>
              <a:t>lớp</a:t>
            </a:r>
            <a:r>
              <a:rPr lang="en-US" sz="2200" i="1" dirty="0">
                <a:solidFill>
                  <a:schemeClr val="bg1"/>
                </a:solidFill>
                <a:latin typeface="Times New Roman"/>
                <a:ea typeface="Calibri"/>
              </a:rPr>
              <a:t> 2</a:t>
            </a:r>
            <a:r>
              <a:rPr lang="en-US" sz="2200" dirty="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/>
                <a:ea typeface="Calibri"/>
              </a:rPr>
              <a:t>có</a:t>
            </a:r>
            <a:r>
              <a:rPr lang="en-US" sz="2200" dirty="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/>
                <a:ea typeface="Calibri"/>
              </a:rPr>
              <a:t>giai</a:t>
            </a:r>
            <a:r>
              <a:rPr lang="en-US" sz="2200" dirty="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/>
                <a:ea typeface="Calibri"/>
              </a:rPr>
              <a:t>điệu</a:t>
            </a:r>
            <a:r>
              <a:rPr lang="en-US" sz="2200" dirty="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/>
                <a:ea typeface="Calibri"/>
              </a:rPr>
              <a:t>vui</a:t>
            </a:r>
            <a:r>
              <a:rPr lang="en-US" sz="2200" dirty="0">
                <a:solidFill>
                  <a:schemeClr val="bg1"/>
                </a:solidFill>
                <a:latin typeface="Times New Roman"/>
                <a:ea typeface="Calibri"/>
              </a:rPr>
              <a:t>, </a:t>
            </a:r>
            <a:r>
              <a:rPr lang="en-US" sz="2200" dirty="0" err="1">
                <a:solidFill>
                  <a:schemeClr val="bg1"/>
                </a:solidFill>
                <a:latin typeface="Times New Roman"/>
                <a:ea typeface="Calibri"/>
              </a:rPr>
              <a:t>tốc</a:t>
            </a:r>
            <a:r>
              <a:rPr lang="en-US" sz="2200" dirty="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/>
                <a:ea typeface="Calibri"/>
              </a:rPr>
              <a:t>độ</a:t>
            </a:r>
            <a:r>
              <a:rPr lang="en-US" sz="2200" dirty="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/>
                <a:ea typeface="Calibri"/>
              </a:rPr>
              <a:t>hơi</a:t>
            </a:r>
            <a:r>
              <a:rPr lang="en-US" sz="2200" dirty="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/>
                <a:ea typeface="Calibri"/>
              </a:rPr>
              <a:t>nhanh</a:t>
            </a:r>
            <a:r>
              <a:rPr lang="en-US" sz="2200" dirty="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/>
                <a:ea typeface="Calibri"/>
              </a:rPr>
              <a:t>nói</a:t>
            </a:r>
            <a:r>
              <a:rPr lang="en-US" sz="2200" dirty="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/>
                <a:ea typeface="Calibri"/>
              </a:rPr>
              <a:t>về</a:t>
            </a:r>
            <a:r>
              <a:rPr lang="en-US" sz="2200" dirty="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/>
                <a:ea typeface="Calibri"/>
              </a:rPr>
              <a:t>niềm</a:t>
            </a:r>
            <a:r>
              <a:rPr lang="en-US" sz="2200" dirty="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/>
                <a:ea typeface="Calibri"/>
              </a:rPr>
              <a:t>vui</a:t>
            </a:r>
            <a:r>
              <a:rPr lang="en-US" sz="2200" dirty="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/>
                <a:ea typeface="Calibri"/>
              </a:rPr>
              <a:t>của</a:t>
            </a:r>
            <a:r>
              <a:rPr lang="en-US" sz="2200" dirty="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/>
                <a:ea typeface="Calibri"/>
              </a:rPr>
              <a:t>các</a:t>
            </a:r>
            <a:r>
              <a:rPr lang="en-US" sz="2200" dirty="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/>
                <a:ea typeface="Calibri"/>
              </a:rPr>
              <a:t>cô</a:t>
            </a:r>
            <a:r>
              <a:rPr lang="en-US" sz="2200" dirty="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/>
                <a:ea typeface="Calibri"/>
              </a:rPr>
              <a:t>cậu</a:t>
            </a:r>
            <a:r>
              <a:rPr lang="en-US" sz="2200" dirty="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/>
                <a:ea typeface="Calibri"/>
              </a:rPr>
              <a:t>lớp</a:t>
            </a:r>
            <a:r>
              <a:rPr lang="en-US" sz="2200" dirty="0">
                <a:solidFill>
                  <a:schemeClr val="bg1"/>
                </a:solidFill>
                <a:latin typeface="Times New Roman"/>
                <a:ea typeface="Calibri"/>
              </a:rPr>
              <a:t> 2 </a:t>
            </a:r>
            <a:r>
              <a:rPr lang="en-US" sz="2200" dirty="0" err="1">
                <a:solidFill>
                  <a:schemeClr val="bg1"/>
                </a:solidFill>
                <a:latin typeface="Times New Roman"/>
                <a:ea typeface="Calibri"/>
              </a:rPr>
              <a:t>và</a:t>
            </a:r>
            <a:r>
              <a:rPr lang="en-US" sz="2200" dirty="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/>
                <a:ea typeface="Calibri"/>
              </a:rPr>
              <a:t>lời</a:t>
            </a:r>
            <a:r>
              <a:rPr lang="en-US" sz="2200" dirty="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/>
                <a:ea typeface="Calibri"/>
              </a:rPr>
              <a:t>khích</a:t>
            </a:r>
            <a:r>
              <a:rPr lang="en-US" sz="2200" dirty="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/>
                <a:ea typeface="Calibri"/>
              </a:rPr>
              <a:t>lệ</a:t>
            </a:r>
            <a:r>
              <a:rPr lang="en-US" sz="2200" dirty="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/>
                <a:ea typeface="Calibri"/>
              </a:rPr>
              <a:t>của</a:t>
            </a:r>
            <a:r>
              <a:rPr lang="en-US" sz="2200" dirty="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/>
                <a:ea typeface="Calibri"/>
              </a:rPr>
              <a:t>các</a:t>
            </a:r>
            <a:r>
              <a:rPr lang="en-US" sz="2200" dirty="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/>
                <a:ea typeface="Calibri"/>
              </a:rPr>
              <a:t>thầy</a:t>
            </a:r>
            <a:r>
              <a:rPr lang="en-US" sz="2200" dirty="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/>
                <a:ea typeface="Calibri"/>
              </a:rPr>
              <a:t>cô</a:t>
            </a:r>
            <a:r>
              <a:rPr lang="en-US" sz="2200" dirty="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/>
                <a:ea typeface="Calibri"/>
              </a:rPr>
              <a:t>luôn</a:t>
            </a:r>
            <a:r>
              <a:rPr lang="en-US" sz="2200" dirty="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/>
                <a:ea typeface="Calibri"/>
              </a:rPr>
              <a:t>mong</a:t>
            </a:r>
            <a:r>
              <a:rPr lang="en-US" sz="2200" dirty="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/>
                <a:ea typeface="Calibri"/>
              </a:rPr>
              <a:t>các</a:t>
            </a:r>
            <a:r>
              <a:rPr lang="en-US" sz="2200" dirty="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/>
                <a:ea typeface="Calibri"/>
              </a:rPr>
              <a:t>em</a:t>
            </a:r>
            <a:r>
              <a:rPr lang="en-US" sz="2200" dirty="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/>
                <a:ea typeface="Calibri"/>
              </a:rPr>
              <a:t>chăm</a:t>
            </a:r>
            <a:r>
              <a:rPr lang="en-US" sz="2200" dirty="0">
                <a:solidFill>
                  <a:schemeClr val="bg1"/>
                </a:solidFill>
                <a:latin typeface="Times New Roman"/>
                <a:ea typeface="Calibri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Times New Roman"/>
                <a:ea typeface="Calibri"/>
              </a:rPr>
              <a:t>ngoan</a:t>
            </a:r>
            <a:r>
              <a:rPr lang="en-US" sz="2200" dirty="0">
                <a:solidFill>
                  <a:schemeClr val="bg1"/>
                </a:solidFill>
                <a:latin typeface="Times New Roman"/>
                <a:ea typeface="Calibri"/>
              </a:rPr>
              <a:t>.</a:t>
            </a:r>
          </a:p>
        </p:txBody>
      </p:sp>
      <p:pic>
        <p:nvPicPr>
          <p:cNvPr id="2050" name="Picture 1" descr="Description: Nhạc sĩ Hoàng Long &amp;#39;Nhạc thiếu nhi phải viết bằng cái tâm&amp;#39; | baotintuc.v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3212" y="1430055"/>
            <a:ext cx="5469452" cy="3317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7281" y="6362590"/>
            <a:ext cx="617942" cy="495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9516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11824" y="260649"/>
            <a:ext cx="24482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</a:t>
            </a:r>
          </a:p>
        </p:txBody>
      </p:sp>
      <p:sp>
        <p:nvSpPr>
          <p:cNvPr id="4" name="Rectangle 3"/>
          <p:cNvSpPr/>
          <p:nvPr/>
        </p:nvSpPr>
        <p:spPr>
          <a:xfrm>
            <a:off x="1991545" y="1124744"/>
            <a:ext cx="8280919" cy="3021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2600" b="1" i="1" dirty="0" err="1">
                <a:solidFill>
                  <a:srgbClr val="00B050"/>
                </a:solidFill>
                <a:latin typeface="Times New Roman"/>
                <a:ea typeface="Times New Roman"/>
              </a:rPr>
              <a:t>Câu</a:t>
            </a:r>
            <a:r>
              <a:rPr lang="fr-FR" sz="2600" b="1" i="1" dirty="0">
                <a:solidFill>
                  <a:srgbClr val="00B050"/>
                </a:solidFill>
                <a:latin typeface="Times New Roman"/>
                <a:ea typeface="Times New Roman"/>
              </a:rPr>
              <a:t> 1: </a:t>
            </a:r>
            <a:r>
              <a:rPr lang="fr-FR" sz="2600" b="1" i="1" dirty="0" err="1">
                <a:solidFill>
                  <a:srgbClr val="00B050"/>
                </a:solidFill>
                <a:latin typeface="Times New Roman"/>
                <a:ea typeface="Times New Roman"/>
              </a:rPr>
              <a:t>Em</a:t>
            </a:r>
            <a:r>
              <a:rPr lang="fr-FR" sz="2600" b="1" i="1" dirty="0">
                <a:solidFill>
                  <a:srgbClr val="00B050"/>
                </a:solidFill>
                <a:latin typeface="Times New Roman"/>
                <a:ea typeface="Times New Roman"/>
              </a:rPr>
              <a:t> là </a:t>
            </a:r>
            <a:r>
              <a:rPr lang="fr-FR" sz="2600" b="1" i="1" dirty="0" err="1">
                <a:solidFill>
                  <a:srgbClr val="00B050"/>
                </a:solidFill>
                <a:latin typeface="Times New Roman"/>
                <a:ea typeface="Times New Roman"/>
              </a:rPr>
              <a:t>học</a:t>
            </a:r>
            <a:r>
              <a:rPr lang="fr-FR" sz="2600" b="1" i="1" dirty="0">
                <a:solidFill>
                  <a:srgbClr val="00B050"/>
                </a:solidFill>
                <a:latin typeface="Times New Roman"/>
                <a:ea typeface="Times New Roman"/>
              </a:rPr>
              <a:t> </a:t>
            </a:r>
            <a:r>
              <a:rPr lang="fr-FR" sz="2600" b="1" i="1" dirty="0" err="1">
                <a:solidFill>
                  <a:srgbClr val="00B050"/>
                </a:solidFill>
                <a:latin typeface="Times New Roman"/>
                <a:ea typeface="Times New Roman"/>
              </a:rPr>
              <a:t>sinh</a:t>
            </a:r>
            <a:r>
              <a:rPr lang="fr-FR" sz="2600" b="1" i="1" dirty="0">
                <a:solidFill>
                  <a:srgbClr val="00B050"/>
                </a:solidFill>
                <a:latin typeface="Times New Roman"/>
                <a:ea typeface="Times New Roman"/>
              </a:rPr>
              <a:t> </a:t>
            </a:r>
            <a:r>
              <a:rPr lang="fr-FR" sz="2600" b="1" i="1" dirty="0" err="1">
                <a:solidFill>
                  <a:srgbClr val="00B050"/>
                </a:solidFill>
                <a:latin typeface="Times New Roman"/>
                <a:ea typeface="Times New Roman"/>
              </a:rPr>
              <a:t>lớp</a:t>
            </a:r>
            <a:r>
              <a:rPr lang="fr-FR" sz="2600" b="1" i="1" dirty="0">
                <a:solidFill>
                  <a:srgbClr val="00B050"/>
                </a:solidFill>
                <a:latin typeface="Times New Roman"/>
                <a:ea typeface="Times New Roman"/>
              </a:rPr>
              <a:t> 2 , </a:t>
            </a:r>
            <a:r>
              <a:rPr lang="fr-FR" sz="2600" b="1" i="1" dirty="0" err="1">
                <a:solidFill>
                  <a:srgbClr val="00B050"/>
                </a:solidFill>
                <a:latin typeface="Times New Roman"/>
                <a:ea typeface="Times New Roman"/>
              </a:rPr>
              <a:t>em</a:t>
            </a:r>
            <a:r>
              <a:rPr lang="fr-FR" sz="2600" b="1" i="1" dirty="0">
                <a:solidFill>
                  <a:srgbClr val="00B050"/>
                </a:solidFill>
                <a:latin typeface="Times New Roman"/>
                <a:ea typeface="Times New Roman"/>
              </a:rPr>
              <a:t> là </a:t>
            </a:r>
            <a:r>
              <a:rPr lang="fr-FR" sz="2600" b="1" i="1" dirty="0" err="1">
                <a:solidFill>
                  <a:srgbClr val="00B050"/>
                </a:solidFill>
                <a:latin typeface="Times New Roman"/>
                <a:ea typeface="Times New Roman"/>
              </a:rPr>
              <a:t>một</a:t>
            </a:r>
            <a:r>
              <a:rPr lang="fr-FR" sz="2600" b="1" i="1" dirty="0">
                <a:solidFill>
                  <a:srgbClr val="00B050"/>
                </a:solidFill>
                <a:latin typeface="Times New Roman"/>
                <a:ea typeface="Times New Roman"/>
              </a:rPr>
              <a:t> </a:t>
            </a:r>
            <a:r>
              <a:rPr lang="fr-FR" sz="2600" b="1" i="1" dirty="0" err="1">
                <a:solidFill>
                  <a:srgbClr val="00B050"/>
                </a:solidFill>
                <a:latin typeface="Times New Roman"/>
                <a:ea typeface="Times New Roman"/>
              </a:rPr>
              <a:t>cậu</a:t>
            </a:r>
            <a:r>
              <a:rPr lang="fr-FR" sz="2600" b="1" i="1" dirty="0">
                <a:solidFill>
                  <a:srgbClr val="00B050"/>
                </a:solidFill>
                <a:latin typeface="Times New Roman"/>
                <a:ea typeface="Times New Roman"/>
              </a:rPr>
              <a:t> con </a:t>
            </a:r>
            <a:r>
              <a:rPr lang="fr-FR" sz="2600" b="1" i="1" dirty="0" err="1">
                <a:solidFill>
                  <a:srgbClr val="00B050"/>
                </a:solidFill>
                <a:latin typeface="Times New Roman"/>
                <a:ea typeface="Times New Roman"/>
              </a:rPr>
              <a:t>trai</a:t>
            </a:r>
            <a:endParaRPr lang="en-US" sz="2600" b="1" dirty="0">
              <a:solidFill>
                <a:srgbClr val="00B050"/>
              </a:solidFill>
              <a:latin typeface="Times New Roman"/>
              <a:ea typeface="Calibri"/>
            </a:endParaRPr>
          </a:p>
          <a:p>
            <a:pPr algn="just">
              <a:lnSpc>
                <a:spcPct val="150000"/>
              </a:lnSpc>
            </a:pPr>
            <a:r>
              <a:rPr lang="fr-FR" sz="2600" b="1" i="1" dirty="0" err="1">
                <a:solidFill>
                  <a:srgbClr val="FF0000"/>
                </a:solidFill>
                <a:latin typeface="Times New Roman"/>
                <a:ea typeface="Times New Roman"/>
              </a:rPr>
              <a:t>Câu</a:t>
            </a:r>
            <a:r>
              <a:rPr lang="fr-FR" sz="2600" b="1" i="1" dirty="0">
                <a:solidFill>
                  <a:srgbClr val="FF0000"/>
                </a:solidFill>
                <a:latin typeface="Times New Roman"/>
                <a:ea typeface="Times New Roman"/>
              </a:rPr>
              <a:t> 2: </a:t>
            </a:r>
            <a:r>
              <a:rPr lang="fr-FR" sz="2600" b="1" i="1" dirty="0" err="1">
                <a:solidFill>
                  <a:srgbClr val="FF0000"/>
                </a:solidFill>
                <a:latin typeface="Times New Roman"/>
                <a:ea typeface="Times New Roman"/>
              </a:rPr>
              <a:t>Em</a:t>
            </a:r>
            <a:r>
              <a:rPr lang="fr-FR" sz="2600" b="1" i="1" dirty="0">
                <a:solidFill>
                  <a:srgbClr val="FF0000"/>
                </a:solidFill>
                <a:latin typeface="Times New Roman"/>
                <a:ea typeface="Times New Roman"/>
              </a:rPr>
              <a:t> là </a:t>
            </a:r>
            <a:r>
              <a:rPr lang="fr-FR" sz="2600" b="1" i="1" dirty="0" err="1">
                <a:solidFill>
                  <a:srgbClr val="FF0000"/>
                </a:solidFill>
                <a:latin typeface="Times New Roman"/>
                <a:ea typeface="Times New Roman"/>
              </a:rPr>
              <a:t>học</a:t>
            </a:r>
            <a:r>
              <a:rPr lang="fr-FR" sz="2600" b="1" i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fr-FR" sz="2600" b="1" i="1" dirty="0" err="1">
                <a:solidFill>
                  <a:srgbClr val="FF0000"/>
                </a:solidFill>
                <a:latin typeface="Times New Roman"/>
                <a:ea typeface="Times New Roman"/>
              </a:rPr>
              <a:t>lớp</a:t>
            </a:r>
            <a:r>
              <a:rPr lang="fr-FR" sz="2600" b="1" i="1" dirty="0">
                <a:solidFill>
                  <a:srgbClr val="FF0000"/>
                </a:solidFill>
                <a:latin typeface="Times New Roman"/>
                <a:ea typeface="Times New Roman"/>
              </a:rPr>
              <a:t> 2, </a:t>
            </a:r>
            <a:r>
              <a:rPr lang="fr-FR" sz="2600" b="1" i="1" dirty="0" err="1">
                <a:solidFill>
                  <a:srgbClr val="FF0000"/>
                </a:solidFill>
                <a:latin typeface="Times New Roman"/>
                <a:ea typeface="Times New Roman"/>
              </a:rPr>
              <a:t>em</a:t>
            </a:r>
            <a:r>
              <a:rPr lang="fr-FR" sz="2600" b="1" i="1" dirty="0">
                <a:solidFill>
                  <a:srgbClr val="FF0000"/>
                </a:solidFill>
                <a:latin typeface="Times New Roman"/>
                <a:ea typeface="Times New Roman"/>
              </a:rPr>
              <a:t> là </a:t>
            </a:r>
            <a:r>
              <a:rPr lang="fr-FR" sz="2600" b="1" i="1" dirty="0" err="1">
                <a:solidFill>
                  <a:srgbClr val="FF0000"/>
                </a:solidFill>
                <a:latin typeface="Times New Roman"/>
                <a:ea typeface="Times New Roman"/>
              </a:rPr>
              <a:t>một</a:t>
            </a:r>
            <a:r>
              <a:rPr lang="fr-FR" sz="2600" b="1" i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fr-FR" sz="2600" b="1" i="1" dirty="0" err="1">
                <a:solidFill>
                  <a:srgbClr val="FF0000"/>
                </a:solidFill>
                <a:latin typeface="Times New Roman"/>
                <a:ea typeface="Times New Roman"/>
              </a:rPr>
              <a:t>cô</a:t>
            </a:r>
            <a:r>
              <a:rPr lang="fr-FR" sz="2600" b="1" i="1" dirty="0">
                <a:solidFill>
                  <a:srgbClr val="FF0000"/>
                </a:solidFill>
                <a:latin typeface="Times New Roman"/>
                <a:ea typeface="Times New Roman"/>
              </a:rPr>
              <a:t> bé </a:t>
            </a:r>
            <a:r>
              <a:rPr lang="fr-FR" sz="2600" b="1" i="1" dirty="0" err="1">
                <a:solidFill>
                  <a:srgbClr val="FF0000"/>
                </a:solidFill>
                <a:latin typeface="Times New Roman"/>
                <a:ea typeface="Times New Roman"/>
              </a:rPr>
              <a:t>gái</a:t>
            </a:r>
            <a:endParaRPr lang="en-US" sz="2600" b="1" dirty="0">
              <a:solidFill>
                <a:srgbClr val="FF0000"/>
              </a:solidFill>
              <a:latin typeface="Times New Roman"/>
              <a:ea typeface="Calibri"/>
            </a:endParaRPr>
          </a:p>
          <a:p>
            <a:pPr algn="just">
              <a:lnSpc>
                <a:spcPct val="150000"/>
              </a:lnSpc>
            </a:pPr>
            <a:r>
              <a:rPr lang="fr-FR" sz="2600" b="1" i="1" dirty="0" err="1">
                <a:solidFill>
                  <a:srgbClr val="0070C0"/>
                </a:solidFill>
                <a:latin typeface="Times New Roman"/>
                <a:ea typeface="Times New Roman"/>
              </a:rPr>
              <a:t>Câu</a:t>
            </a:r>
            <a:r>
              <a:rPr lang="fr-FR" sz="2600" b="1" i="1" dirty="0">
                <a:solidFill>
                  <a:srgbClr val="0070C0"/>
                </a:solidFill>
                <a:latin typeface="Times New Roman"/>
                <a:ea typeface="Times New Roman"/>
              </a:rPr>
              <a:t> 3: Ai là </a:t>
            </a:r>
            <a:r>
              <a:rPr lang="fr-FR" sz="2600" b="1" i="1" dirty="0" err="1">
                <a:solidFill>
                  <a:srgbClr val="0070C0"/>
                </a:solidFill>
                <a:latin typeface="Times New Roman"/>
                <a:ea typeface="Times New Roman"/>
              </a:rPr>
              <a:t>học</a:t>
            </a:r>
            <a:r>
              <a:rPr lang="fr-FR" sz="2600" b="1" i="1" dirty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r>
              <a:rPr lang="fr-FR" sz="2600" b="1" i="1" dirty="0" err="1">
                <a:solidFill>
                  <a:srgbClr val="0070C0"/>
                </a:solidFill>
                <a:latin typeface="Times New Roman"/>
                <a:ea typeface="Times New Roman"/>
              </a:rPr>
              <a:t>sinh</a:t>
            </a:r>
            <a:r>
              <a:rPr lang="fr-FR" sz="2600" b="1" i="1" dirty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r>
              <a:rPr lang="fr-FR" sz="2600" b="1" i="1" dirty="0" err="1">
                <a:solidFill>
                  <a:srgbClr val="0070C0"/>
                </a:solidFill>
                <a:latin typeface="Times New Roman"/>
                <a:ea typeface="Times New Roman"/>
              </a:rPr>
              <a:t>lớp</a:t>
            </a:r>
            <a:r>
              <a:rPr lang="fr-FR" sz="2600" b="1" i="1" dirty="0">
                <a:solidFill>
                  <a:srgbClr val="0070C0"/>
                </a:solidFill>
                <a:latin typeface="Times New Roman"/>
                <a:ea typeface="Times New Roman"/>
              </a:rPr>
              <a:t> 2 </a:t>
            </a:r>
            <a:r>
              <a:rPr lang="fr-FR" sz="2600" b="1" i="1" dirty="0" err="1">
                <a:solidFill>
                  <a:srgbClr val="0070C0"/>
                </a:solidFill>
                <a:latin typeface="Times New Roman"/>
                <a:ea typeface="Times New Roman"/>
              </a:rPr>
              <a:t>chăm</a:t>
            </a:r>
            <a:r>
              <a:rPr lang="fr-FR" sz="2600" b="1" i="1" dirty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r>
              <a:rPr lang="fr-FR" sz="2600" b="1" i="1" dirty="0" err="1">
                <a:solidFill>
                  <a:srgbClr val="0070C0"/>
                </a:solidFill>
                <a:latin typeface="Times New Roman"/>
                <a:ea typeface="Times New Roman"/>
              </a:rPr>
              <a:t>ngoan</a:t>
            </a:r>
            <a:r>
              <a:rPr lang="fr-FR" sz="2600" b="1" i="1" dirty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r>
              <a:rPr lang="fr-FR" sz="2600" b="1" i="1" dirty="0" err="1">
                <a:solidFill>
                  <a:srgbClr val="0070C0"/>
                </a:solidFill>
                <a:latin typeface="Times New Roman"/>
                <a:ea typeface="Times New Roman"/>
              </a:rPr>
              <a:t>học</a:t>
            </a:r>
            <a:r>
              <a:rPr lang="fr-FR" sz="2600" b="1" i="1" dirty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r>
              <a:rPr lang="fr-FR" sz="2600" b="1" i="1" dirty="0" err="1">
                <a:solidFill>
                  <a:srgbClr val="0070C0"/>
                </a:solidFill>
                <a:latin typeface="Times New Roman"/>
                <a:ea typeface="Times New Roman"/>
              </a:rPr>
              <a:t>giỏi</a:t>
            </a:r>
            <a:r>
              <a:rPr lang="fr-FR" sz="2600" b="1" i="1" dirty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r>
              <a:rPr lang="fr-FR" sz="2600" b="1" i="1" dirty="0" err="1">
                <a:solidFill>
                  <a:srgbClr val="0070C0"/>
                </a:solidFill>
                <a:latin typeface="Times New Roman"/>
                <a:ea typeface="Times New Roman"/>
              </a:rPr>
              <a:t>mới</a:t>
            </a:r>
            <a:r>
              <a:rPr lang="fr-FR" sz="2600" b="1" i="1" dirty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r>
              <a:rPr lang="fr-FR" sz="2600" b="1" i="1" dirty="0" err="1">
                <a:solidFill>
                  <a:srgbClr val="0070C0"/>
                </a:solidFill>
                <a:latin typeface="Times New Roman"/>
                <a:ea typeface="Times New Roman"/>
              </a:rPr>
              <a:t>tài</a:t>
            </a:r>
            <a:endParaRPr lang="en-US" sz="2600" b="1" dirty="0">
              <a:solidFill>
                <a:srgbClr val="0070C0"/>
              </a:solidFill>
              <a:latin typeface="Times New Roman"/>
              <a:ea typeface="Calibri"/>
            </a:endParaRPr>
          </a:p>
          <a:p>
            <a:pPr algn="just">
              <a:lnSpc>
                <a:spcPct val="150000"/>
              </a:lnSpc>
            </a:pPr>
            <a:r>
              <a:rPr lang="fr-FR" sz="2600" b="1" i="1" dirty="0" err="1">
                <a:solidFill>
                  <a:srgbClr val="FF00FF"/>
                </a:solidFill>
                <a:latin typeface="Times New Roman"/>
                <a:ea typeface="Times New Roman"/>
              </a:rPr>
              <a:t>Câu</a:t>
            </a:r>
            <a:r>
              <a:rPr lang="fr-FR" sz="2600" b="1" i="1" dirty="0">
                <a:solidFill>
                  <a:srgbClr val="FF00FF"/>
                </a:solidFill>
                <a:latin typeface="Times New Roman"/>
                <a:ea typeface="Times New Roman"/>
              </a:rPr>
              <a:t> 4: </a:t>
            </a:r>
            <a:r>
              <a:rPr lang="fr-FR" sz="2600" b="1" i="1" dirty="0" err="1">
                <a:solidFill>
                  <a:srgbClr val="FF00FF"/>
                </a:solidFill>
                <a:latin typeface="Times New Roman"/>
                <a:ea typeface="Times New Roman"/>
              </a:rPr>
              <a:t>Mỗi</a:t>
            </a:r>
            <a:r>
              <a:rPr lang="fr-FR" sz="2600" b="1" i="1" dirty="0">
                <a:solidFill>
                  <a:srgbClr val="FF00FF"/>
                </a:solidFill>
                <a:latin typeface="Times New Roman"/>
                <a:ea typeface="Times New Roman"/>
              </a:rPr>
              <a:t> </a:t>
            </a:r>
            <a:r>
              <a:rPr lang="fr-FR" sz="2600" b="1" i="1" dirty="0" err="1">
                <a:solidFill>
                  <a:srgbClr val="FF00FF"/>
                </a:solidFill>
                <a:latin typeface="Times New Roman"/>
                <a:ea typeface="Times New Roman"/>
              </a:rPr>
              <a:t>ngày</a:t>
            </a:r>
            <a:r>
              <a:rPr lang="fr-FR" sz="2600" b="1" i="1" dirty="0">
                <a:solidFill>
                  <a:srgbClr val="FF00FF"/>
                </a:solidFill>
                <a:latin typeface="Times New Roman"/>
                <a:ea typeface="Times New Roman"/>
              </a:rPr>
              <a:t> </a:t>
            </a:r>
            <a:r>
              <a:rPr lang="fr-FR" sz="2600" b="1" i="1" dirty="0" err="1">
                <a:solidFill>
                  <a:srgbClr val="FF00FF"/>
                </a:solidFill>
                <a:latin typeface="Times New Roman"/>
                <a:ea typeface="Times New Roman"/>
              </a:rPr>
              <a:t>đến</a:t>
            </a:r>
            <a:r>
              <a:rPr lang="fr-FR" sz="2600" b="1" i="1" dirty="0">
                <a:solidFill>
                  <a:srgbClr val="FF00FF"/>
                </a:solidFill>
                <a:latin typeface="Times New Roman"/>
                <a:ea typeface="Times New Roman"/>
              </a:rPr>
              <a:t> </a:t>
            </a:r>
            <a:r>
              <a:rPr lang="fr-FR" sz="2600" b="1" i="1" dirty="0" err="1">
                <a:solidFill>
                  <a:srgbClr val="FF00FF"/>
                </a:solidFill>
                <a:latin typeface="Times New Roman"/>
                <a:ea typeface="Times New Roman"/>
              </a:rPr>
              <a:t>trường</a:t>
            </a:r>
            <a:r>
              <a:rPr lang="fr-FR" sz="2600" b="1" i="1" dirty="0">
                <a:solidFill>
                  <a:srgbClr val="FF00FF"/>
                </a:solidFill>
                <a:latin typeface="Times New Roman"/>
                <a:ea typeface="Times New Roman"/>
              </a:rPr>
              <a:t> </a:t>
            </a:r>
            <a:r>
              <a:rPr lang="fr-FR" sz="2600" b="1" i="1" dirty="0" err="1">
                <a:solidFill>
                  <a:srgbClr val="FF00FF"/>
                </a:solidFill>
                <a:latin typeface="Times New Roman"/>
                <a:ea typeface="Times New Roman"/>
              </a:rPr>
              <a:t>đến</a:t>
            </a:r>
            <a:r>
              <a:rPr lang="fr-FR" sz="2600" b="1" i="1" dirty="0">
                <a:solidFill>
                  <a:srgbClr val="FF00FF"/>
                </a:solidFill>
                <a:latin typeface="Times New Roman"/>
                <a:ea typeface="Times New Roman"/>
              </a:rPr>
              <a:t> </a:t>
            </a:r>
            <a:r>
              <a:rPr lang="fr-FR" sz="2600" b="1" i="1" dirty="0" err="1">
                <a:solidFill>
                  <a:srgbClr val="FF00FF"/>
                </a:solidFill>
                <a:latin typeface="Times New Roman"/>
                <a:ea typeface="Times New Roman"/>
              </a:rPr>
              <a:t>lớp</a:t>
            </a:r>
            <a:r>
              <a:rPr lang="fr-FR" sz="2600" b="1" i="1" dirty="0">
                <a:solidFill>
                  <a:srgbClr val="FF00FF"/>
                </a:solidFill>
                <a:latin typeface="Times New Roman"/>
                <a:ea typeface="Times New Roman"/>
              </a:rPr>
              <a:t>, là </a:t>
            </a:r>
            <a:r>
              <a:rPr lang="fr-FR" sz="2600" b="1" i="1" dirty="0" err="1">
                <a:solidFill>
                  <a:srgbClr val="FF00FF"/>
                </a:solidFill>
                <a:latin typeface="Times New Roman"/>
                <a:ea typeface="Times New Roman"/>
              </a:rPr>
              <a:t>em</a:t>
            </a:r>
            <a:r>
              <a:rPr lang="fr-FR" sz="2600" b="1" i="1" dirty="0">
                <a:solidFill>
                  <a:srgbClr val="FF00FF"/>
                </a:solidFill>
                <a:latin typeface="Times New Roman"/>
                <a:ea typeface="Times New Roman"/>
              </a:rPr>
              <a:t> </a:t>
            </a:r>
            <a:r>
              <a:rPr lang="fr-FR" sz="2600" b="1" i="1" dirty="0" err="1">
                <a:solidFill>
                  <a:srgbClr val="FF00FF"/>
                </a:solidFill>
                <a:latin typeface="Times New Roman"/>
                <a:ea typeface="Times New Roman"/>
              </a:rPr>
              <a:t>có</a:t>
            </a:r>
            <a:r>
              <a:rPr lang="fr-FR" sz="2600" b="1" i="1" dirty="0">
                <a:solidFill>
                  <a:srgbClr val="FF00FF"/>
                </a:solidFill>
                <a:latin typeface="Times New Roman"/>
                <a:ea typeface="Times New Roman"/>
              </a:rPr>
              <a:t> </a:t>
            </a:r>
            <a:r>
              <a:rPr lang="fr-FR" sz="2600" b="1" i="1" dirty="0" err="1">
                <a:solidFill>
                  <a:srgbClr val="FF00FF"/>
                </a:solidFill>
                <a:latin typeface="Times New Roman"/>
                <a:ea typeface="Times New Roman"/>
              </a:rPr>
              <a:t>thêm</a:t>
            </a:r>
            <a:r>
              <a:rPr lang="fr-FR" sz="2600" b="1" i="1" dirty="0">
                <a:solidFill>
                  <a:srgbClr val="FF00FF"/>
                </a:solidFill>
                <a:latin typeface="Times New Roman"/>
                <a:ea typeface="Times New Roman"/>
              </a:rPr>
              <a:t> bao </a:t>
            </a:r>
            <a:r>
              <a:rPr lang="fr-FR" sz="2600" b="1" i="1" dirty="0" err="1">
                <a:solidFill>
                  <a:srgbClr val="FF00FF"/>
                </a:solidFill>
                <a:latin typeface="Times New Roman"/>
                <a:ea typeface="Times New Roman"/>
              </a:rPr>
              <a:t>niềm</a:t>
            </a:r>
            <a:r>
              <a:rPr lang="fr-FR" sz="2600" b="1" i="1" dirty="0">
                <a:solidFill>
                  <a:srgbClr val="FF00FF"/>
                </a:solidFill>
                <a:latin typeface="Times New Roman"/>
                <a:ea typeface="Times New Roman"/>
              </a:rPr>
              <a:t> </a:t>
            </a:r>
            <a:r>
              <a:rPr lang="fr-FR" sz="2600" b="1" i="1" dirty="0" err="1">
                <a:solidFill>
                  <a:srgbClr val="FF00FF"/>
                </a:solidFill>
                <a:latin typeface="Times New Roman"/>
                <a:ea typeface="Times New Roman"/>
              </a:rPr>
              <a:t>vui</a:t>
            </a:r>
            <a:r>
              <a:rPr lang="fr-FR" sz="2600" b="1" i="1" dirty="0">
                <a:solidFill>
                  <a:srgbClr val="FF00FF"/>
                </a:solidFill>
                <a:latin typeface="Times New Roman"/>
                <a:ea typeface="Times New Roman"/>
              </a:rPr>
              <a:t>.</a:t>
            </a:r>
            <a:endParaRPr lang="en-US" sz="2600" b="1" dirty="0">
              <a:solidFill>
                <a:srgbClr val="FF00FF"/>
              </a:solidFill>
              <a:latin typeface="Times New Roman"/>
              <a:ea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7281" y="6362590"/>
            <a:ext cx="617942" cy="495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9214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83130" y="1052736"/>
            <a:ext cx="19442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 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55840" y="33964"/>
            <a:ext cx="33402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76673" y="1782924"/>
            <a:ext cx="65694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800" i="1">
                <a:solidFill>
                  <a:srgbClr val="FF0000"/>
                </a:solidFill>
                <a:latin typeface="Times New Roman"/>
                <a:ea typeface="Times New Roman"/>
              </a:rPr>
              <a:t>Em là học sinh lớp hai , em là một cậu con trai</a:t>
            </a:r>
            <a:endParaRPr lang="en-US" sz="4800"/>
          </a:p>
        </p:txBody>
      </p:sp>
      <p:pic>
        <p:nvPicPr>
          <p:cNvPr id="8" name="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711624" y="3540977"/>
            <a:ext cx="609600" cy="609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7281" y="6362590"/>
            <a:ext cx="617942" cy="495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603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1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416166" y="-43026"/>
            <a:ext cx="135966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000" b="1" err="1">
                <a:solidFill>
                  <a:srgbClr val="FF0000"/>
                </a:solidFill>
              </a:rPr>
              <a:t>Câu</a:t>
            </a:r>
            <a:r>
              <a:rPr lang="en-US" sz="4000" b="1">
                <a:solidFill>
                  <a:srgbClr val="FF0000"/>
                </a:solidFill>
              </a:rPr>
              <a:t> 2</a:t>
            </a:r>
          </a:p>
        </p:txBody>
      </p:sp>
      <p:sp>
        <p:nvSpPr>
          <p:cNvPr id="4" name="Rectangle 3"/>
          <p:cNvSpPr/>
          <p:nvPr/>
        </p:nvSpPr>
        <p:spPr>
          <a:xfrm>
            <a:off x="2207568" y="1183685"/>
            <a:ext cx="741682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5400" i="1" dirty="0" err="1">
                <a:solidFill>
                  <a:srgbClr val="FF00FF"/>
                </a:solidFill>
                <a:latin typeface="Times New Roman"/>
                <a:ea typeface="Times New Roman"/>
              </a:rPr>
              <a:t>Em</a:t>
            </a:r>
            <a:r>
              <a:rPr lang="fr-FR" sz="5400" i="1" dirty="0">
                <a:solidFill>
                  <a:srgbClr val="FF00FF"/>
                </a:solidFill>
                <a:latin typeface="Times New Roman"/>
                <a:ea typeface="Times New Roman"/>
              </a:rPr>
              <a:t> là </a:t>
            </a:r>
            <a:r>
              <a:rPr lang="fr-FR" sz="5400" i="1" dirty="0" err="1">
                <a:solidFill>
                  <a:srgbClr val="FF00FF"/>
                </a:solidFill>
                <a:latin typeface="Times New Roman"/>
                <a:ea typeface="Times New Roman"/>
              </a:rPr>
              <a:t>học</a:t>
            </a:r>
            <a:r>
              <a:rPr lang="fr-FR" sz="5400" i="1" dirty="0">
                <a:solidFill>
                  <a:srgbClr val="FF00FF"/>
                </a:solidFill>
                <a:latin typeface="Times New Roman"/>
                <a:ea typeface="Times New Roman"/>
              </a:rPr>
              <a:t> </a:t>
            </a:r>
            <a:r>
              <a:rPr lang="fr-FR" sz="5400" i="1" dirty="0" err="1">
                <a:solidFill>
                  <a:srgbClr val="FF00FF"/>
                </a:solidFill>
                <a:latin typeface="Times New Roman"/>
                <a:ea typeface="Times New Roman"/>
              </a:rPr>
              <a:t>lớp</a:t>
            </a:r>
            <a:r>
              <a:rPr lang="fr-FR" sz="5400" i="1" dirty="0">
                <a:solidFill>
                  <a:srgbClr val="FF00FF"/>
                </a:solidFill>
                <a:latin typeface="Times New Roman"/>
                <a:ea typeface="Times New Roman"/>
              </a:rPr>
              <a:t> 2, </a:t>
            </a:r>
            <a:r>
              <a:rPr lang="fr-FR" sz="5400" i="1" dirty="0" err="1">
                <a:solidFill>
                  <a:srgbClr val="FF00FF"/>
                </a:solidFill>
                <a:latin typeface="Times New Roman"/>
                <a:ea typeface="Times New Roman"/>
              </a:rPr>
              <a:t>em</a:t>
            </a:r>
            <a:r>
              <a:rPr lang="fr-FR" sz="5400" i="1" dirty="0">
                <a:solidFill>
                  <a:srgbClr val="FF00FF"/>
                </a:solidFill>
                <a:latin typeface="Times New Roman"/>
                <a:ea typeface="Times New Roman"/>
              </a:rPr>
              <a:t> là </a:t>
            </a:r>
            <a:r>
              <a:rPr lang="fr-FR" sz="5400" i="1" dirty="0" err="1">
                <a:solidFill>
                  <a:srgbClr val="FF00FF"/>
                </a:solidFill>
                <a:latin typeface="Times New Roman"/>
                <a:ea typeface="Times New Roman"/>
              </a:rPr>
              <a:t>một</a:t>
            </a:r>
            <a:r>
              <a:rPr lang="fr-FR" sz="5400" i="1" dirty="0">
                <a:solidFill>
                  <a:srgbClr val="FF00FF"/>
                </a:solidFill>
                <a:latin typeface="Times New Roman"/>
                <a:ea typeface="Times New Roman"/>
              </a:rPr>
              <a:t> </a:t>
            </a:r>
            <a:r>
              <a:rPr lang="fr-FR" sz="5400" i="1" dirty="0" err="1">
                <a:solidFill>
                  <a:srgbClr val="FF00FF"/>
                </a:solidFill>
                <a:latin typeface="Times New Roman"/>
                <a:ea typeface="Times New Roman"/>
              </a:rPr>
              <a:t>cô</a:t>
            </a:r>
            <a:r>
              <a:rPr lang="fr-FR" sz="5400" i="1" dirty="0">
                <a:solidFill>
                  <a:srgbClr val="FF00FF"/>
                </a:solidFill>
                <a:latin typeface="Times New Roman"/>
                <a:ea typeface="Times New Roman"/>
              </a:rPr>
              <a:t> bé </a:t>
            </a:r>
            <a:r>
              <a:rPr lang="fr-FR" sz="5400" i="1" dirty="0" err="1">
                <a:solidFill>
                  <a:srgbClr val="FF00FF"/>
                </a:solidFill>
                <a:latin typeface="Times New Roman"/>
                <a:ea typeface="Times New Roman"/>
              </a:rPr>
              <a:t>gái</a:t>
            </a:r>
            <a:r>
              <a:rPr lang="fr-FR" sz="5400" i="1" dirty="0">
                <a:solidFill>
                  <a:srgbClr val="FF00FF"/>
                </a:solidFill>
                <a:latin typeface="Times New Roman"/>
                <a:ea typeface="Times New Roman"/>
              </a:rPr>
              <a:t> </a:t>
            </a:r>
            <a:endParaRPr lang="en-US" sz="5400" dirty="0"/>
          </a:p>
        </p:txBody>
      </p:sp>
      <p:pic>
        <p:nvPicPr>
          <p:cNvPr id="6" name="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567608" y="3315470"/>
            <a:ext cx="609600" cy="609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7281" y="6362590"/>
            <a:ext cx="617942" cy="495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75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2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15880" y="0"/>
            <a:ext cx="18742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000" b="1" err="1">
                <a:solidFill>
                  <a:srgbClr val="FF0000"/>
                </a:solidFill>
              </a:rPr>
              <a:t>Câu</a:t>
            </a:r>
            <a:r>
              <a:rPr lang="en-US" sz="4000" b="1">
                <a:solidFill>
                  <a:srgbClr val="FF0000"/>
                </a:solidFill>
              </a:rPr>
              <a:t> 1+2</a:t>
            </a:r>
          </a:p>
        </p:txBody>
      </p:sp>
      <p:sp>
        <p:nvSpPr>
          <p:cNvPr id="4" name="Rectangle 3"/>
          <p:cNvSpPr/>
          <p:nvPr/>
        </p:nvSpPr>
        <p:spPr>
          <a:xfrm>
            <a:off x="2304743" y="1412776"/>
            <a:ext cx="697291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fr-FR" sz="4000" i="1" dirty="0" err="1">
                <a:solidFill>
                  <a:srgbClr val="FF0000"/>
                </a:solidFill>
                <a:latin typeface="Times New Roman"/>
                <a:ea typeface="Times New Roman"/>
              </a:rPr>
              <a:t>Em</a:t>
            </a:r>
            <a:r>
              <a:rPr lang="fr-FR" sz="4000" i="1" dirty="0">
                <a:solidFill>
                  <a:srgbClr val="FF0000"/>
                </a:solidFill>
                <a:latin typeface="Times New Roman"/>
                <a:ea typeface="Times New Roman"/>
              </a:rPr>
              <a:t> là </a:t>
            </a:r>
            <a:r>
              <a:rPr lang="fr-FR" sz="4000" i="1" dirty="0" err="1">
                <a:solidFill>
                  <a:srgbClr val="FF0000"/>
                </a:solidFill>
                <a:latin typeface="Times New Roman"/>
                <a:ea typeface="Times New Roman"/>
              </a:rPr>
              <a:t>học</a:t>
            </a:r>
            <a:r>
              <a:rPr lang="fr-FR" sz="4000" i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fr-FR" sz="4000" i="1" dirty="0" err="1">
                <a:solidFill>
                  <a:srgbClr val="FF0000"/>
                </a:solidFill>
                <a:latin typeface="Times New Roman"/>
                <a:ea typeface="Times New Roman"/>
              </a:rPr>
              <a:t>sinh</a:t>
            </a:r>
            <a:r>
              <a:rPr lang="fr-FR" sz="4000" i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fr-FR" sz="4000" i="1" dirty="0" err="1">
                <a:solidFill>
                  <a:srgbClr val="FF0000"/>
                </a:solidFill>
                <a:latin typeface="Times New Roman"/>
                <a:ea typeface="Times New Roman"/>
              </a:rPr>
              <a:t>lớp</a:t>
            </a:r>
            <a:r>
              <a:rPr lang="fr-FR" sz="4000" i="1" dirty="0">
                <a:solidFill>
                  <a:srgbClr val="FF0000"/>
                </a:solidFill>
                <a:latin typeface="Times New Roman"/>
                <a:ea typeface="Times New Roman"/>
              </a:rPr>
              <a:t> 2 , </a:t>
            </a:r>
            <a:r>
              <a:rPr lang="fr-FR" sz="4000" i="1" dirty="0" err="1">
                <a:solidFill>
                  <a:srgbClr val="FF0000"/>
                </a:solidFill>
                <a:latin typeface="Times New Roman"/>
                <a:ea typeface="Times New Roman"/>
              </a:rPr>
              <a:t>em</a:t>
            </a:r>
            <a:r>
              <a:rPr lang="fr-FR" sz="4000" i="1" dirty="0">
                <a:solidFill>
                  <a:srgbClr val="FF0000"/>
                </a:solidFill>
                <a:latin typeface="Times New Roman"/>
                <a:ea typeface="Times New Roman"/>
              </a:rPr>
              <a:t> là </a:t>
            </a:r>
            <a:r>
              <a:rPr lang="fr-FR" sz="4000" i="1" dirty="0" err="1">
                <a:solidFill>
                  <a:srgbClr val="FF0000"/>
                </a:solidFill>
                <a:latin typeface="Times New Roman"/>
                <a:ea typeface="Times New Roman"/>
              </a:rPr>
              <a:t>một</a:t>
            </a:r>
            <a:r>
              <a:rPr lang="fr-FR" sz="4000" i="1" dirty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fr-FR" sz="4000" i="1" dirty="0" err="1">
                <a:solidFill>
                  <a:srgbClr val="FF0000"/>
                </a:solidFill>
                <a:latin typeface="Times New Roman"/>
                <a:ea typeface="Times New Roman"/>
              </a:rPr>
              <a:t>cậu</a:t>
            </a:r>
            <a:r>
              <a:rPr lang="fr-FR" sz="4000" i="1" dirty="0">
                <a:solidFill>
                  <a:srgbClr val="FF0000"/>
                </a:solidFill>
                <a:latin typeface="Times New Roman"/>
                <a:ea typeface="Times New Roman"/>
              </a:rPr>
              <a:t> con </a:t>
            </a:r>
            <a:r>
              <a:rPr lang="fr-FR" sz="4000" i="1" dirty="0" err="1">
                <a:solidFill>
                  <a:srgbClr val="FF0000"/>
                </a:solidFill>
                <a:latin typeface="Times New Roman"/>
                <a:ea typeface="Times New Roman"/>
              </a:rPr>
              <a:t>trai</a:t>
            </a:r>
            <a:r>
              <a:rPr lang="en-US" sz="4000" dirty="0">
                <a:solidFill>
                  <a:srgbClr val="FF0000"/>
                </a:solidFill>
                <a:latin typeface="Times New Roman"/>
                <a:ea typeface="Times New Roman"/>
              </a:rPr>
              <a:t>.</a:t>
            </a:r>
            <a:r>
              <a:rPr lang="fr-FR" sz="4000" i="1" dirty="0">
                <a:solidFill>
                  <a:srgbClr val="FF00FF"/>
                </a:solidFill>
                <a:latin typeface="Times New Roman"/>
                <a:ea typeface="Times New Roman"/>
              </a:rPr>
              <a:t> </a:t>
            </a:r>
            <a:r>
              <a:rPr lang="fr-FR" sz="4000" i="1" dirty="0" err="1">
                <a:solidFill>
                  <a:srgbClr val="FF00FF"/>
                </a:solidFill>
                <a:latin typeface="Times New Roman"/>
                <a:ea typeface="Times New Roman"/>
              </a:rPr>
              <a:t>Em</a:t>
            </a:r>
            <a:r>
              <a:rPr lang="fr-FR" sz="4000" i="1" dirty="0">
                <a:solidFill>
                  <a:srgbClr val="FF00FF"/>
                </a:solidFill>
                <a:latin typeface="Times New Roman"/>
                <a:ea typeface="Times New Roman"/>
              </a:rPr>
              <a:t> là </a:t>
            </a:r>
            <a:r>
              <a:rPr lang="fr-FR" sz="4000" i="1" dirty="0" err="1">
                <a:solidFill>
                  <a:srgbClr val="FF00FF"/>
                </a:solidFill>
                <a:latin typeface="Times New Roman"/>
                <a:ea typeface="Times New Roman"/>
              </a:rPr>
              <a:t>học</a:t>
            </a:r>
            <a:r>
              <a:rPr lang="fr-FR" sz="4000" i="1" dirty="0">
                <a:solidFill>
                  <a:srgbClr val="FF00FF"/>
                </a:solidFill>
                <a:latin typeface="Times New Roman"/>
                <a:ea typeface="Times New Roman"/>
              </a:rPr>
              <a:t> </a:t>
            </a:r>
            <a:r>
              <a:rPr lang="fr-FR" sz="4000" i="1" dirty="0" err="1">
                <a:solidFill>
                  <a:srgbClr val="FF00FF"/>
                </a:solidFill>
                <a:latin typeface="Times New Roman"/>
                <a:ea typeface="Times New Roman"/>
              </a:rPr>
              <a:t>lớp</a:t>
            </a:r>
            <a:r>
              <a:rPr lang="fr-FR" sz="4000" i="1" dirty="0">
                <a:solidFill>
                  <a:srgbClr val="FF00FF"/>
                </a:solidFill>
                <a:latin typeface="Times New Roman"/>
                <a:ea typeface="Times New Roman"/>
              </a:rPr>
              <a:t> 2, </a:t>
            </a:r>
            <a:r>
              <a:rPr lang="fr-FR" sz="4000" i="1" dirty="0" err="1">
                <a:solidFill>
                  <a:srgbClr val="FF00FF"/>
                </a:solidFill>
                <a:latin typeface="Times New Roman"/>
                <a:ea typeface="Times New Roman"/>
              </a:rPr>
              <a:t>em</a:t>
            </a:r>
            <a:r>
              <a:rPr lang="fr-FR" sz="4000" i="1" dirty="0">
                <a:solidFill>
                  <a:srgbClr val="FF00FF"/>
                </a:solidFill>
                <a:latin typeface="Times New Roman"/>
                <a:ea typeface="Times New Roman"/>
              </a:rPr>
              <a:t> là </a:t>
            </a:r>
            <a:r>
              <a:rPr lang="fr-FR" sz="4000" i="1" dirty="0" err="1">
                <a:solidFill>
                  <a:srgbClr val="FF00FF"/>
                </a:solidFill>
                <a:latin typeface="Times New Roman"/>
                <a:ea typeface="Times New Roman"/>
              </a:rPr>
              <a:t>một</a:t>
            </a:r>
            <a:r>
              <a:rPr lang="fr-FR" sz="4000" i="1" dirty="0">
                <a:solidFill>
                  <a:srgbClr val="FF00FF"/>
                </a:solidFill>
                <a:latin typeface="Times New Roman"/>
                <a:ea typeface="Times New Roman"/>
              </a:rPr>
              <a:t> </a:t>
            </a:r>
            <a:r>
              <a:rPr lang="fr-FR" sz="4000" i="1" dirty="0" err="1">
                <a:solidFill>
                  <a:srgbClr val="FF00FF"/>
                </a:solidFill>
                <a:latin typeface="Times New Roman"/>
                <a:ea typeface="Times New Roman"/>
              </a:rPr>
              <a:t>cô</a:t>
            </a:r>
            <a:r>
              <a:rPr lang="fr-FR" sz="4000" i="1" dirty="0">
                <a:solidFill>
                  <a:srgbClr val="FF00FF"/>
                </a:solidFill>
                <a:latin typeface="Times New Roman"/>
                <a:ea typeface="Times New Roman"/>
              </a:rPr>
              <a:t> bé </a:t>
            </a:r>
            <a:r>
              <a:rPr lang="fr-FR" sz="4000" i="1" dirty="0" err="1">
                <a:solidFill>
                  <a:srgbClr val="FF00FF"/>
                </a:solidFill>
                <a:latin typeface="Times New Roman"/>
                <a:ea typeface="Times New Roman"/>
              </a:rPr>
              <a:t>gái</a:t>
            </a:r>
            <a:r>
              <a:rPr lang="fr-FR" sz="4000" i="1" dirty="0">
                <a:solidFill>
                  <a:srgbClr val="FF00FF"/>
                </a:solidFill>
                <a:latin typeface="Times New Roman"/>
                <a:ea typeface="Times New Roman"/>
              </a:rPr>
              <a:t> </a:t>
            </a:r>
            <a:endParaRPr lang="en-US" sz="4000" dirty="0">
              <a:solidFill>
                <a:srgbClr val="FF00FF"/>
              </a:solidFill>
              <a:latin typeface="Times New Roman"/>
              <a:ea typeface="Calibri"/>
            </a:endParaRPr>
          </a:p>
        </p:txBody>
      </p:sp>
      <p:pic>
        <p:nvPicPr>
          <p:cNvPr id="6" name="C1+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423592" y="3447058"/>
            <a:ext cx="609600" cy="609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7281" y="6362590"/>
            <a:ext cx="617942" cy="495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770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1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rot="10800000" flipV="1">
            <a:off x="5015880" y="991087"/>
            <a:ext cx="17849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</p:txBody>
      </p:sp>
      <p:sp>
        <p:nvSpPr>
          <p:cNvPr id="4" name="Rectangle 3"/>
          <p:cNvSpPr/>
          <p:nvPr/>
        </p:nvSpPr>
        <p:spPr>
          <a:xfrm>
            <a:off x="2711624" y="1916832"/>
            <a:ext cx="592474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fr-FR" sz="4400" i="1" dirty="0">
                <a:solidFill>
                  <a:srgbClr val="0070C0"/>
                </a:solidFill>
                <a:latin typeface="Times New Roman"/>
                <a:ea typeface="Times New Roman"/>
              </a:rPr>
              <a:t>Ai là </a:t>
            </a:r>
            <a:r>
              <a:rPr lang="fr-FR" sz="4400" i="1" dirty="0" err="1">
                <a:solidFill>
                  <a:srgbClr val="0070C0"/>
                </a:solidFill>
                <a:latin typeface="Times New Roman"/>
                <a:ea typeface="Times New Roman"/>
              </a:rPr>
              <a:t>học</a:t>
            </a:r>
            <a:r>
              <a:rPr lang="fr-FR" sz="4400" i="1" dirty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r>
              <a:rPr lang="fr-FR" sz="4400" i="1" dirty="0" err="1">
                <a:solidFill>
                  <a:srgbClr val="0070C0"/>
                </a:solidFill>
                <a:latin typeface="Times New Roman"/>
                <a:ea typeface="Times New Roman"/>
              </a:rPr>
              <a:t>sinh</a:t>
            </a:r>
            <a:r>
              <a:rPr lang="fr-FR" sz="4400" i="1" dirty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r>
              <a:rPr lang="fr-FR" sz="4400" i="1" dirty="0" err="1">
                <a:solidFill>
                  <a:srgbClr val="0070C0"/>
                </a:solidFill>
                <a:latin typeface="Times New Roman"/>
                <a:ea typeface="Times New Roman"/>
              </a:rPr>
              <a:t>lớp</a:t>
            </a:r>
            <a:r>
              <a:rPr lang="fr-FR" sz="4400" i="1" dirty="0">
                <a:solidFill>
                  <a:srgbClr val="0070C0"/>
                </a:solidFill>
                <a:latin typeface="Times New Roman"/>
                <a:ea typeface="Times New Roman"/>
              </a:rPr>
              <a:t> 2 </a:t>
            </a:r>
            <a:r>
              <a:rPr lang="fr-FR" sz="4400" i="1" dirty="0" err="1">
                <a:solidFill>
                  <a:srgbClr val="0070C0"/>
                </a:solidFill>
                <a:latin typeface="Times New Roman"/>
                <a:ea typeface="Times New Roman"/>
              </a:rPr>
              <a:t>chăm</a:t>
            </a:r>
            <a:r>
              <a:rPr lang="fr-FR" sz="4400" i="1" dirty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r>
              <a:rPr lang="fr-FR" sz="4400" i="1" dirty="0" err="1">
                <a:solidFill>
                  <a:srgbClr val="0070C0"/>
                </a:solidFill>
                <a:latin typeface="Times New Roman"/>
                <a:ea typeface="Times New Roman"/>
              </a:rPr>
              <a:t>ngoan</a:t>
            </a:r>
            <a:r>
              <a:rPr lang="fr-FR" sz="4400" i="1" dirty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r>
              <a:rPr lang="fr-FR" sz="4400" i="1" dirty="0" err="1">
                <a:solidFill>
                  <a:srgbClr val="0070C0"/>
                </a:solidFill>
                <a:latin typeface="Times New Roman"/>
                <a:ea typeface="Times New Roman"/>
              </a:rPr>
              <a:t>học</a:t>
            </a:r>
            <a:r>
              <a:rPr lang="fr-FR" sz="4400" i="1" dirty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r>
              <a:rPr lang="fr-FR" sz="4400" i="1" dirty="0" err="1">
                <a:solidFill>
                  <a:srgbClr val="0070C0"/>
                </a:solidFill>
                <a:latin typeface="Times New Roman"/>
                <a:ea typeface="Times New Roman"/>
              </a:rPr>
              <a:t>giỏi</a:t>
            </a:r>
            <a:r>
              <a:rPr lang="fr-FR" sz="4400" i="1" dirty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r>
              <a:rPr lang="fr-FR" sz="4400" i="1" dirty="0" err="1">
                <a:solidFill>
                  <a:srgbClr val="0070C0"/>
                </a:solidFill>
                <a:latin typeface="Times New Roman"/>
                <a:ea typeface="Times New Roman"/>
              </a:rPr>
              <a:t>mới</a:t>
            </a:r>
            <a:r>
              <a:rPr lang="fr-FR" sz="4400" i="1" dirty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r>
              <a:rPr lang="fr-FR" sz="4400" i="1" dirty="0" err="1">
                <a:solidFill>
                  <a:srgbClr val="0070C0"/>
                </a:solidFill>
                <a:latin typeface="Times New Roman"/>
                <a:ea typeface="Times New Roman"/>
              </a:rPr>
              <a:t>tài</a:t>
            </a:r>
            <a:endParaRPr lang="en-US" sz="4400" dirty="0">
              <a:solidFill>
                <a:srgbClr val="0070C0"/>
              </a:solidFill>
              <a:latin typeface="Times New Roman"/>
              <a:ea typeface="Calibri"/>
            </a:endParaRPr>
          </a:p>
        </p:txBody>
      </p:sp>
      <p:pic>
        <p:nvPicPr>
          <p:cNvPr id="6" name="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423592" y="3124200"/>
            <a:ext cx="609600" cy="609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7281" y="6362590"/>
            <a:ext cx="617942" cy="495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16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9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16166" y="0"/>
            <a:ext cx="135966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000" b="1" err="1">
                <a:solidFill>
                  <a:srgbClr val="FF0000"/>
                </a:solidFill>
              </a:rPr>
              <a:t>Câu</a:t>
            </a:r>
            <a:r>
              <a:rPr lang="en-US" sz="4000" b="1">
                <a:solidFill>
                  <a:srgbClr val="FF0000"/>
                </a:solidFill>
              </a:rPr>
              <a:t> 4</a:t>
            </a:r>
          </a:p>
        </p:txBody>
      </p:sp>
      <p:sp>
        <p:nvSpPr>
          <p:cNvPr id="3" name="Rectangle 2"/>
          <p:cNvSpPr/>
          <p:nvPr/>
        </p:nvSpPr>
        <p:spPr>
          <a:xfrm>
            <a:off x="2269348" y="1409581"/>
            <a:ext cx="7272808" cy="144655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 algn="just"/>
            <a:r>
              <a:rPr lang="fr-FR" sz="4400" i="1">
                <a:solidFill>
                  <a:srgbClr val="002060"/>
                </a:solidFill>
                <a:latin typeface="Times New Roman"/>
                <a:ea typeface="Times New Roman"/>
              </a:rPr>
              <a:t>Mỗi ngày đến trường đến lớp, là em có thêm bao niềm vui.</a:t>
            </a:r>
            <a:endParaRPr lang="en-US" sz="4400">
              <a:solidFill>
                <a:srgbClr val="002060"/>
              </a:solidFill>
              <a:latin typeface="Times New Roman"/>
              <a:ea typeface="Calibri"/>
            </a:endParaRPr>
          </a:p>
        </p:txBody>
      </p:sp>
      <p:sp>
        <p:nvSpPr>
          <p:cNvPr id="6" name="Oval 5"/>
          <p:cNvSpPr/>
          <p:nvPr/>
        </p:nvSpPr>
        <p:spPr>
          <a:xfrm>
            <a:off x="2225152" y="1409582"/>
            <a:ext cx="1134545" cy="7232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482705" y="2132857"/>
            <a:ext cx="1045343" cy="82879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4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00952" y="3095123"/>
            <a:ext cx="609600" cy="609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7281" y="6362590"/>
            <a:ext cx="617942" cy="495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578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2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231905" y="0"/>
            <a:ext cx="198964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000" b="1" err="1">
                <a:solidFill>
                  <a:srgbClr val="FF0000"/>
                </a:solidFill>
              </a:rPr>
              <a:t>Câu</a:t>
            </a:r>
            <a:r>
              <a:rPr lang="en-US" sz="4000" b="1">
                <a:solidFill>
                  <a:srgbClr val="FF0000"/>
                </a:solidFill>
              </a:rPr>
              <a:t> 3+ 4</a:t>
            </a:r>
          </a:p>
        </p:txBody>
      </p:sp>
      <p:sp>
        <p:nvSpPr>
          <p:cNvPr id="4" name="Rectangle 3"/>
          <p:cNvSpPr/>
          <p:nvPr/>
        </p:nvSpPr>
        <p:spPr>
          <a:xfrm>
            <a:off x="2399674" y="1052736"/>
            <a:ext cx="61734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fr-FR" sz="3600" i="1" dirty="0">
                <a:solidFill>
                  <a:srgbClr val="00B050"/>
                </a:solidFill>
                <a:latin typeface="Times New Roman"/>
                <a:ea typeface="Times New Roman"/>
              </a:rPr>
              <a:t>Ai là </a:t>
            </a:r>
            <a:r>
              <a:rPr lang="fr-FR" sz="3600" i="1" dirty="0" err="1">
                <a:solidFill>
                  <a:srgbClr val="00B050"/>
                </a:solidFill>
                <a:latin typeface="Times New Roman"/>
                <a:ea typeface="Times New Roman"/>
              </a:rPr>
              <a:t>học</a:t>
            </a:r>
            <a:r>
              <a:rPr lang="fr-FR" sz="3600" i="1" dirty="0">
                <a:solidFill>
                  <a:srgbClr val="00B050"/>
                </a:solidFill>
                <a:latin typeface="Times New Roman"/>
                <a:ea typeface="Times New Roman"/>
              </a:rPr>
              <a:t> </a:t>
            </a:r>
            <a:r>
              <a:rPr lang="fr-FR" sz="3600" i="1" dirty="0" err="1">
                <a:solidFill>
                  <a:srgbClr val="00B050"/>
                </a:solidFill>
                <a:latin typeface="Times New Roman"/>
                <a:ea typeface="Times New Roman"/>
              </a:rPr>
              <a:t>sinh</a:t>
            </a:r>
            <a:r>
              <a:rPr lang="fr-FR" sz="3600" i="1" dirty="0">
                <a:solidFill>
                  <a:srgbClr val="00B050"/>
                </a:solidFill>
                <a:latin typeface="Times New Roman"/>
                <a:ea typeface="Times New Roman"/>
              </a:rPr>
              <a:t> </a:t>
            </a:r>
            <a:r>
              <a:rPr lang="fr-FR" sz="3600" i="1" dirty="0" err="1">
                <a:solidFill>
                  <a:srgbClr val="00B050"/>
                </a:solidFill>
                <a:latin typeface="Times New Roman"/>
                <a:ea typeface="Times New Roman"/>
              </a:rPr>
              <a:t>lớp</a:t>
            </a:r>
            <a:r>
              <a:rPr lang="fr-FR" sz="3600" i="1" dirty="0">
                <a:solidFill>
                  <a:srgbClr val="00B050"/>
                </a:solidFill>
                <a:latin typeface="Times New Roman"/>
                <a:ea typeface="Times New Roman"/>
              </a:rPr>
              <a:t> 2 </a:t>
            </a:r>
            <a:r>
              <a:rPr lang="fr-FR" sz="3600" i="1" dirty="0" err="1">
                <a:solidFill>
                  <a:srgbClr val="00B050"/>
                </a:solidFill>
                <a:latin typeface="Times New Roman"/>
                <a:ea typeface="Times New Roman"/>
              </a:rPr>
              <a:t>chăm</a:t>
            </a:r>
            <a:r>
              <a:rPr lang="fr-FR" sz="3600" i="1" dirty="0">
                <a:solidFill>
                  <a:srgbClr val="00B050"/>
                </a:solidFill>
                <a:latin typeface="Times New Roman"/>
                <a:ea typeface="Times New Roman"/>
              </a:rPr>
              <a:t> </a:t>
            </a:r>
            <a:r>
              <a:rPr lang="fr-FR" sz="3600" i="1" dirty="0" err="1">
                <a:solidFill>
                  <a:srgbClr val="00B050"/>
                </a:solidFill>
                <a:latin typeface="Times New Roman"/>
                <a:ea typeface="Times New Roman"/>
              </a:rPr>
              <a:t>ngoan</a:t>
            </a:r>
            <a:r>
              <a:rPr lang="fr-FR" sz="3600" i="1" dirty="0">
                <a:solidFill>
                  <a:srgbClr val="00B050"/>
                </a:solidFill>
                <a:latin typeface="Times New Roman"/>
                <a:ea typeface="Times New Roman"/>
              </a:rPr>
              <a:t> </a:t>
            </a:r>
            <a:r>
              <a:rPr lang="fr-FR" sz="3600" i="1" dirty="0" err="1">
                <a:solidFill>
                  <a:srgbClr val="00B050"/>
                </a:solidFill>
                <a:latin typeface="Times New Roman"/>
                <a:ea typeface="Times New Roman"/>
              </a:rPr>
              <a:t>học</a:t>
            </a:r>
            <a:r>
              <a:rPr lang="fr-FR" sz="3600" i="1" dirty="0">
                <a:solidFill>
                  <a:srgbClr val="00B050"/>
                </a:solidFill>
                <a:latin typeface="Times New Roman"/>
                <a:ea typeface="Times New Roman"/>
              </a:rPr>
              <a:t> </a:t>
            </a:r>
            <a:r>
              <a:rPr lang="fr-FR" sz="3600" i="1" dirty="0" err="1">
                <a:solidFill>
                  <a:srgbClr val="00B050"/>
                </a:solidFill>
                <a:latin typeface="Times New Roman"/>
                <a:ea typeface="Times New Roman"/>
              </a:rPr>
              <a:t>giỏi</a:t>
            </a:r>
            <a:r>
              <a:rPr lang="fr-FR" sz="3600" i="1" dirty="0">
                <a:solidFill>
                  <a:srgbClr val="00B050"/>
                </a:solidFill>
                <a:latin typeface="Times New Roman"/>
                <a:ea typeface="Times New Roman"/>
              </a:rPr>
              <a:t> </a:t>
            </a:r>
            <a:r>
              <a:rPr lang="fr-FR" sz="3600" i="1" dirty="0" err="1">
                <a:solidFill>
                  <a:srgbClr val="00B050"/>
                </a:solidFill>
                <a:latin typeface="Times New Roman"/>
                <a:ea typeface="Times New Roman"/>
              </a:rPr>
              <a:t>mới</a:t>
            </a:r>
            <a:r>
              <a:rPr lang="fr-FR" sz="3600" i="1" dirty="0">
                <a:solidFill>
                  <a:srgbClr val="00B050"/>
                </a:solidFill>
                <a:latin typeface="Times New Roman"/>
                <a:ea typeface="Times New Roman"/>
              </a:rPr>
              <a:t> </a:t>
            </a:r>
            <a:r>
              <a:rPr lang="fr-FR" sz="3600" i="1" dirty="0" err="1">
                <a:solidFill>
                  <a:srgbClr val="00B050"/>
                </a:solidFill>
                <a:latin typeface="Times New Roman"/>
                <a:ea typeface="Times New Roman"/>
              </a:rPr>
              <a:t>tài</a:t>
            </a:r>
            <a:r>
              <a:rPr lang="en-US" sz="3600" dirty="0">
                <a:solidFill>
                  <a:srgbClr val="00B050"/>
                </a:solidFill>
                <a:latin typeface="Times New Roman"/>
                <a:ea typeface="Times New Roman"/>
              </a:rPr>
              <a:t>. </a:t>
            </a:r>
            <a:r>
              <a:rPr lang="fr-FR" sz="3600" i="1" dirty="0" err="1">
                <a:solidFill>
                  <a:srgbClr val="002060"/>
                </a:solidFill>
                <a:latin typeface="Times New Roman"/>
                <a:ea typeface="Times New Roman"/>
              </a:rPr>
              <a:t>Mỗi</a:t>
            </a:r>
            <a:r>
              <a:rPr lang="fr-FR" sz="3600" i="1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fr-FR" sz="3600" i="1" dirty="0" err="1">
                <a:solidFill>
                  <a:srgbClr val="002060"/>
                </a:solidFill>
                <a:latin typeface="Times New Roman"/>
                <a:ea typeface="Times New Roman"/>
              </a:rPr>
              <a:t>ngày</a:t>
            </a:r>
            <a:r>
              <a:rPr lang="fr-FR" sz="3600" i="1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fr-FR" sz="3600" i="1" dirty="0" err="1">
                <a:solidFill>
                  <a:srgbClr val="002060"/>
                </a:solidFill>
                <a:latin typeface="Times New Roman"/>
                <a:ea typeface="Times New Roman"/>
              </a:rPr>
              <a:t>đến</a:t>
            </a:r>
            <a:r>
              <a:rPr lang="fr-FR" sz="3600" i="1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fr-FR" sz="3600" i="1" dirty="0" err="1">
                <a:solidFill>
                  <a:srgbClr val="002060"/>
                </a:solidFill>
                <a:latin typeface="Times New Roman"/>
                <a:ea typeface="Times New Roman"/>
              </a:rPr>
              <a:t>trường</a:t>
            </a:r>
            <a:r>
              <a:rPr lang="fr-FR" sz="3600" i="1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fr-FR" sz="3600" i="1" dirty="0" err="1">
                <a:solidFill>
                  <a:srgbClr val="002060"/>
                </a:solidFill>
                <a:latin typeface="Times New Roman"/>
                <a:ea typeface="Times New Roman"/>
              </a:rPr>
              <a:t>đến</a:t>
            </a:r>
            <a:r>
              <a:rPr lang="fr-FR" sz="3600" i="1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fr-FR" sz="3600" i="1" dirty="0" err="1">
                <a:solidFill>
                  <a:srgbClr val="002060"/>
                </a:solidFill>
                <a:latin typeface="Times New Roman"/>
                <a:ea typeface="Times New Roman"/>
              </a:rPr>
              <a:t>lớp</a:t>
            </a:r>
            <a:r>
              <a:rPr lang="fr-FR" sz="3600" i="1" dirty="0">
                <a:solidFill>
                  <a:srgbClr val="002060"/>
                </a:solidFill>
                <a:latin typeface="Times New Roman"/>
                <a:ea typeface="Times New Roman"/>
              </a:rPr>
              <a:t>, là </a:t>
            </a:r>
            <a:r>
              <a:rPr lang="fr-FR" sz="3600" i="1" dirty="0" err="1">
                <a:solidFill>
                  <a:srgbClr val="002060"/>
                </a:solidFill>
                <a:latin typeface="Times New Roman"/>
                <a:ea typeface="Times New Roman"/>
              </a:rPr>
              <a:t>em</a:t>
            </a:r>
            <a:r>
              <a:rPr lang="fr-FR" sz="3600" i="1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fr-FR" sz="3600" i="1" dirty="0" err="1">
                <a:solidFill>
                  <a:srgbClr val="002060"/>
                </a:solidFill>
                <a:latin typeface="Times New Roman"/>
                <a:ea typeface="Times New Roman"/>
              </a:rPr>
              <a:t>có</a:t>
            </a:r>
            <a:r>
              <a:rPr lang="fr-FR" sz="3600" i="1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fr-FR" sz="3600" i="1" dirty="0" err="1">
                <a:solidFill>
                  <a:srgbClr val="002060"/>
                </a:solidFill>
                <a:latin typeface="Times New Roman"/>
                <a:ea typeface="Times New Roman"/>
              </a:rPr>
              <a:t>thêm</a:t>
            </a:r>
            <a:r>
              <a:rPr lang="fr-FR" sz="3600" i="1" dirty="0">
                <a:solidFill>
                  <a:srgbClr val="002060"/>
                </a:solidFill>
                <a:latin typeface="Times New Roman"/>
                <a:ea typeface="Times New Roman"/>
              </a:rPr>
              <a:t> bao </a:t>
            </a:r>
            <a:r>
              <a:rPr lang="fr-FR" sz="3600" i="1" dirty="0" err="1">
                <a:solidFill>
                  <a:srgbClr val="002060"/>
                </a:solidFill>
                <a:latin typeface="Times New Roman"/>
                <a:ea typeface="Times New Roman"/>
              </a:rPr>
              <a:t>niềm</a:t>
            </a:r>
            <a:r>
              <a:rPr lang="fr-FR" sz="3600" i="1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fr-FR" sz="3600" i="1" dirty="0" err="1">
                <a:solidFill>
                  <a:srgbClr val="002060"/>
                </a:solidFill>
                <a:latin typeface="Times New Roman"/>
                <a:ea typeface="Times New Roman"/>
              </a:rPr>
              <a:t>vui</a:t>
            </a:r>
            <a:r>
              <a:rPr lang="fr-FR" sz="3600" i="1" dirty="0">
                <a:solidFill>
                  <a:srgbClr val="002060"/>
                </a:solidFill>
                <a:latin typeface="Times New Roman"/>
                <a:ea typeface="Times New Roman"/>
              </a:rPr>
              <a:t>.</a:t>
            </a:r>
            <a:endParaRPr lang="en-US" sz="3600" dirty="0">
              <a:solidFill>
                <a:srgbClr val="002060"/>
              </a:solidFill>
              <a:latin typeface="Times New Roman"/>
              <a:ea typeface="Calibri"/>
            </a:endParaRPr>
          </a:p>
        </p:txBody>
      </p:sp>
      <p:pic>
        <p:nvPicPr>
          <p:cNvPr id="5" name="C3+4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67767" y="2944955"/>
            <a:ext cx="609600" cy="609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7281" y="6362590"/>
            <a:ext cx="617942" cy="495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802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91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753</TotalTime>
  <Words>393</Words>
  <Application>Microsoft Office PowerPoint</Application>
  <PresentationFormat>Widescreen</PresentationFormat>
  <Paragraphs>32</Paragraphs>
  <Slides>12</Slides>
  <Notes>0</Notes>
  <HiddenSlides>0</HiddenSlides>
  <MMClips>9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Times New Roman</vt:lpstr>
      <vt:lpstr>Office Theme</vt:lpstr>
      <vt:lpstr>2_Office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Hello</cp:lastModifiedBy>
  <cp:revision>113</cp:revision>
  <dcterms:created xsi:type="dcterms:W3CDTF">2021-05-09T14:16:54Z</dcterms:created>
  <dcterms:modified xsi:type="dcterms:W3CDTF">2025-11-06T02:39:21Z</dcterms:modified>
</cp:coreProperties>
</file>