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12" r:id="rId2"/>
  </p:sldMasterIdLst>
  <p:notesMasterIdLst>
    <p:notesMasterId r:id="rId12"/>
  </p:notesMasterIdLst>
  <p:sldIdLst>
    <p:sldId id="316" r:id="rId3"/>
    <p:sldId id="358" r:id="rId4"/>
    <p:sldId id="359" r:id="rId5"/>
    <p:sldId id="361" r:id="rId6"/>
    <p:sldId id="362" r:id="rId7"/>
    <p:sldId id="317" r:id="rId8"/>
    <p:sldId id="333" r:id="rId9"/>
    <p:sldId id="334" r:id="rId10"/>
    <p:sldId id="349"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4F983-7E16-45DC-9F87-651E08F789D8}"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C4331-F600-4ECA-8266-51CEE1320A18}" type="slidenum">
              <a:rPr lang="en-US" smtClean="0"/>
              <a:t>‹#›</a:t>
            </a:fld>
            <a:endParaRPr lang="en-US"/>
          </a:p>
        </p:txBody>
      </p:sp>
    </p:spTree>
    <p:extLst>
      <p:ext uri="{BB962C8B-B14F-4D97-AF65-F5344CB8AC3E}">
        <p14:creationId xmlns:p14="http://schemas.microsoft.com/office/powerpoint/2010/main" val="3347566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243714"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noProof="0"/>
              <a:t>Click to edit Master title style</a:t>
            </a:r>
          </a:p>
        </p:txBody>
      </p:sp>
      <p:sp>
        <p:nvSpPr>
          <p:cNvPr id="243715"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406D1E84-FFAA-4D35-9D19-AE164EBC164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969650"/>
      </p:ext>
    </p:extLst>
  </p:cSld>
  <p:clrMapOvr>
    <a:masterClrMapping/>
  </p:clrMapOvr>
  <p:transition>
    <p:wedg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34F2A2-70FE-43C1-9778-B47825B074C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230041"/>
      </p:ext>
    </p:extLst>
  </p:cSld>
  <p:clrMapOvr>
    <a:masterClrMapping/>
  </p:clrMapOvr>
  <p:transition>
    <p:wedg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E5BCB9-3795-41CE-B8B9-675605E77B6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64161"/>
      </p:ext>
    </p:extLst>
  </p:cSld>
  <p:clrMapOvr>
    <a:masterClrMapping/>
  </p:clrMapOvr>
  <p:transition>
    <p:wedg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D251887-5753-457C-9598-7222B9C18E7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991495"/>
      </p:ext>
    </p:extLst>
  </p:cSld>
  <p:clrMapOvr>
    <a:masterClrMapping/>
  </p:clrMapOvr>
  <p:transition>
    <p:wedg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331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89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38495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432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757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233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5072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E22C93-D738-4D30-8A28-48950D58B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5013882"/>
      </p:ext>
    </p:extLst>
  </p:cSld>
  <p:clrMapOvr>
    <a:masterClrMapping/>
  </p:clrMapOvr>
  <p:transition>
    <p:wedg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9954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469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8173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488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E2F414-267C-4308-904F-BAE5E05F3EA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8656339"/>
      </p:ext>
    </p:extLst>
  </p:cSld>
  <p:clrMapOvr>
    <a:masterClrMapping/>
  </p:clrMapOvr>
  <p:transition>
    <p:wedg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673E0D-B416-435B-83AA-070D1823138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427833"/>
      </p:ext>
    </p:extLst>
  </p:cSld>
  <p:clrMapOvr>
    <a:masterClrMapping/>
  </p:clrMapOvr>
  <p:transition>
    <p:wedg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F4C2ADB-6FB3-4126-9D1E-6583792748C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945334"/>
      </p:ext>
    </p:extLst>
  </p:cSld>
  <p:clrMapOvr>
    <a:masterClrMapping/>
  </p:clrMapOvr>
  <p:transition>
    <p:wedg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60107C-EEA3-49A9-BD94-89CDCC84805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134832"/>
      </p:ext>
    </p:extLst>
  </p:cSld>
  <p:clrMapOvr>
    <a:masterClrMapping/>
  </p:clrMapOvr>
  <p:transition>
    <p:wedg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FBAD392-AEDB-43A7-B8C2-E8E7C81B4A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501200"/>
      </p:ext>
    </p:extLst>
  </p:cSld>
  <p:clrMapOvr>
    <a:masterClrMapping/>
  </p:clrMapOvr>
  <p:transition>
    <p:wedg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527356-D9E6-46E3-9B0B-3A86D74489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396534"/>
      </p:ext>
    </p:extLst>
  </p:cSld>
  <p:clrMapOvr>
    <a:masterClrMapping/>
  </p:clrMapOvr>
  <p:transition>
    <p:wedg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8B2FA-51A6-4DB4-B0C5-A7B09095594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2551463"/>
      </p:ext>
    </p:extLst>
  </p:cSld>
  <p:clrMapOvr>
    <a:masterClrMapping/>
  </p:clrMapOvr>
  <p:transition>
    <p:wedg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2691" name="Rectangle 3"/>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2692"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3"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FFFFFF"/>
                  </a:outerShdw>
                </a:effectLst>
                <a:latin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242694"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FFFFFF"/>
                  </a:outerShdw>
                </a:effectLst>
                <a:latin typeface="Arial" charset="0"/>
              </a:defRPr>
            </a:lvl1pPr>
          </a:lstStyle>
          <a:p>
            <a:pPr fontAlgn="base">
              <a:spcBef>
                <a:spcPct val="0"/>
              </a:spcBef>
              <a:spcAft>
                <a:spcPct val="0"/>
              </a:spcAft>
              <a:defRPr/>
            </a:pPr>
            <a:fld id="{FD77D22B-BA01-42B0-A355-66B62724EE0E}"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0812783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242690"/>
                                        </p:tgtEl>
                                        <p:attrNameLst>
                                          <p:attrName>style.visibility</p:attrName>
                                        </p:attrNameLst>
                                      </p:cBhvr>
                                      <p:to>
                                        <p:strVal val="visible"/>
                                      </p:to>
                                    </p:set>
                                    <p:animEffect transition="in" filter="fade">
                                      <p:cBhvr>
                                        <p:cTn id="7" dur="768" decel="100000"/>
                                        <p:tgtEl>
                                          <p:spTgt spid="242690"/>
                                        </p:tgtEl>
                                      </p:cBhvr>
                                    </p:animEffect>
                                    <p:animScale>
                                      <p:cBhvr>
                                        <p:cTn id="8" dur="768" decel="100000"/>
                                        <p:tgtEl>
                                          <p:spTgt spid="242690"/>
                                        </p:tgtEl>
                                      </p:cBhvr>
                                      <p:from x="10000" y="10000"/>
                                      <p:to x="200000" y="450000"/>
                                    </p:animScale>
                                    <p:animScale>
                                      <p:cBhvr>
                                        <p:cTn id="9" dur="1230" accel="100000" fill="hold">
                                          <p:stCondLst>
                                            <p:cond delay="768"/>
                                          </p:stCondLst>
                                        </p:cTn>
                                        <p:tgtEl>
                                          <p:spTgt spid="242690"/>
                                        </p:tgtEl>
                                      </p:cBhvr>
                                      <p:from x="200000" y="450000"/>
                                      <p:to x="100000" y="100000"/>
                                    </p:animScale>
                                    <p:set>
                                      <p:cBhvr>
                                        <p:cTn id="10" dur="768" fill="hold"/>
                                        <p:tgtEl>
                                          <p:spTgt spid="242690"/>
                                        </p:tgtEl>
                                        <p:attrNameLst>
                                          <p:attrName>ppt_x</p:attrName>
                                        </p:attrNameLst>
                                      </p:cBhvr>
                                      <p:to>
                                        <p:strVal val="(0.5)"/>
                                      </p:to>
                                    </p:set>
                                    <p:anim from="(0.5)" to="(#ppt_x)" calcmode="lin" valueType="num">
                                      <p:cBhvr>
                                        <p:cTn id="11" dur="1230" accel="100000" fill="hold">
                                          <p:stCondLst>
                                            <p:cond delay="768"/>
                                          </p:stCondLst>
                                        </p:cTn>
                                        <p:tgtEl>
                                          <p:spTgt spid="242690"/>
                                        </p:tgtEl>
                                        <p:attrNameLst>
                                          <p:attrName>ppt_x</p:attrName>
                                        </p:attrNameLst>
                                      </p:cBhvr>
                                    </p:anim>
                                    <p:set>
                                      <p:cBhvr>
                                        <p:cTn id="12" dur="768" fill="hold"/>
                                        <p:tgtEl>
                                          <p:spTgt spid="242690"/>
                                        </p:tgtEl>
                                        <p:attrNameLst>
                                          <p:attrName>ppt_y</p:attrName>
                                        </p:attrNameLst>
                                      </p:cBhvr>
                                      <p:to>
                                        <p:strVal val="(#ppt_y+0.4)"/>
                                      </p:to>
                                    </p:set>
                                    <p:anim from="(#ppt_y+0.4)" to="(#ppt_y)" calcmode="lin" valueType="num">
                                      <p:cBhvr>
                                        <p:cTn id="13" dur="1230" accel="100000" fill="hold">
                                          <p:stCondLst>
                                            <p:cond delay="768"/>
                                          </p:stCondLst>
                                        </p:cTn>
                                        <p:tgtEl>
                                          <p:spTgt spid="242690"/>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242691">
                                            <p:txEl>
                                              <p:pRg st="0" end="0"/>
                                            </p:txEl>
                                          </p:spTgt>
                                        </p:tgtEl>
                                        <p:attrNameLst>
                                          <p:attrName>style.visibility</p:attrName>
                                        </p:attrNameLst>
                                      </p:cBhvr>
                                      <p:to>
                                        <p:strVal val="visible"/>
                                      </p:to>
                                    </p:set>
                                    <p:anim calcmode="lin" valueType="num">
                                      <p:cBhvr>
                                        <p:cTn id="18" dur="500" fill="hold"/>
                                        <p:tgtEl>
                                          <p:spTgt spid="242691">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42691">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242691">
                                            <p:txEl>
                                              <p:pRg st="0" end="0"/>
                                            </p:txEl>
                                          </p:spTgt>
                                        </p:tgtEl>
                                      </p:cBhvr>
                                    </p:animEffect>
                                  </p:childTnLst>
                                </p:cTn>
                              </p:par>
                              <p:par>
                                <p:cTn id="21" presetID="53" presetClass="entr" presetSubtype="0" fill="hold" grpId="0" nodeType="withEffect">
                                  <p:stCondLst>
                                    <p:cond delay="0"/>
                                  </p:stCondLst>
                                  <p:childTnLst>
                                    <p:set>
                                      <p:cBhvr>
                                        <p:cTn id="22" dur="1" fill="hold">
                                          <p:stCondLst>
                                            <p:cond delay="0"/>
                                          </p:stCondLst>
                                        </p:cTn>
                                        <p:tgtEl>
                                          <p:spTgt spid="242691">
                                            <p:txEl>
                                              <p:pRg st="1" end="1"/>
                                            </p:txEl>
                                          </p:spTgt>
                                        </p:tgtEl>
                                        <p:attrNameLst>
                                          <p:attrName>style.visibility</p:attrName>
                                        </p:attrNameLst>
                                      </p:cBhvr>
                                      <p:to>
                                        <p:strVal val="visible"/>
                                      </p:to>
                                    </p:set>
                                    <p:anim calcmode="lin" valueType="num">
                                      <p:cBhvr>
                                        <p:cTn id="23" dur="500" fill="hold"/>
                                        <p:tgtEl>
                                          <p:spTgt spid="24269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242691">
                                            <p:txEl>
                                              <p:pRg st="1" end="1"/>
                                            </p:txEl>
                                          </p:spTgt>
                                        </p:tgtEl>
                                        <p:attrNameLst>
                                          <p:attrName>ppt_h</p:attrName>
                                        </p:attrNameLst>
                                      </p:cBhvr>
                                      <p:tavLst>
                                        <p:tav tm="0">
                                          <p:val>
                                            <p:fltVal val="0"/>
                                          </p:val>
                                        </p:tav>
                                        <p:tav tm="100000">
                                          <p:val>
                                            <p:strVal val="#ppt_h"/>
                                          </p:val>
                                        </p:tav>
                                      </p:tavLst>
                                    </p:anim>
                                    <p:animEffect transition="in" filter="fade">
                                      <p:cBhvr>
                                        <p:cTn id="25" dur="500"/>
                                        <p:tgtEl>
                                          <p:spTgt spid="242691">
                                            <p:txEl>
                                              <p:pRg st="1" end="1"/>
                                            </p:txEl>
                                          </p:spTgt>
                                        </p:tgtEl>
                                      </p:cBhvr>
                                    </p:animEffect>
                                  </p:childTnLst>
                                </p:cTn>
                              </p:par>
                              <p:par>
                                <p:cTn id="26" presetID="53" presetClass="entr" presetSubtype="0" fill="hold" grpId="0" nodeType="withEffect">
                                  <p:stCondLst>
                                    <p:cond delay="0"/>
                                  </p:stCondLst>
                                  <p:childTnLst>
                                    <p:set>
                                      <p:cBhvr>
                                        <p:cTn id="27" dur="1" fill="hold">
                                          <p:stCondLst>
                                            <p:cond delay="0"/>
                                          </p:stCondLst>
                                        </p:cTn>
                                        <p:tgtEl>
                                          <p:spTgt spid="242691">
                                            <p:txEl>
                                              <p:pRg st="2" end="2"/>
                                            </p:txEl>
                                          </p:spTgt>
                                        </p:tgtEl>
                                        <p:attrNameLst>
                                          <p:attrName>style.visibility</p:attrName>
                                        </p:attrNameLst>
                                      </p:cBhvr>
                                      <p:to>
                                        <p:strVal val="visible"/>
                                      </p:to>
                                    </p:set>
                                    <p:anim calcmode="lin" valueType="num">
                                      <p:cBhvr>
                                        <p:cTn id="28" dur="500" fill="hold"/>
                                        <p:tgtEl>
                                          <p:spTgt spid="242691">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242691">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242691">
                                            <p:txEl>
                                              <p:pRg st="2" end="2"/>
                                            </p:txEl>
                                          </p:spTgt>
                                        </p:tgtEl>
                                      </p:cBhvr>
                                    </p:animEffect>
                                  </p:childTnLst>
                                </p:cTn>
                              </p:par>
                              <p:par>
                                <p:cTn id="31" presetID="53" presetClass="entr" presetSubtype="0" fill="hold" grpId="0" nodeType="withEffect">
                                  <p:stCondLst>
                                    <p:cond delay="0"/>
                                  </p:stCondLst>
                                  <p:childTnLst>
                                    <p:set>
                                      <p:cBhvr>
                                        <p:cTn id="32" dur="1" fill="hold">
                                          <p:stCondLst>
                                            <p:cond delay="0"/>
                                          </p:stCondLst>
                                        </p:cTn>
                                        <p:tgtEl>
                                          <p:spTgt spid="242691">
                                            <p:txEl>
                                              <p:pRg st="3" end="3"/>
                                            </p:txEl>
                                          </p:spTgt>
                                        </p:tgtEl>
                                        <p:attrNameLst>
                                          <p:attrName>style.visibility</p:attrName>
                                        </p:attrNameLst>
                                      </p:cBhvr>
                                      <p:to>
                                        <p:strVal val="visible"/>
                                      </p:to>
                                    </p:set>
                                    <p:anim calcmode="lin" valueType="num">
                                      <p:cBhvr>
                                        <p:cTn id="33" dur="500" fill="hold"/>
                                        <p:tgtEl>
                                          <p:spTgt spid="242691">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242691">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242691">
                                            <p:txEl>
                                              <p:pRg st="3" end="3"/>
                                            </p:txEl>
                                          </p:spTgt>
                                        </p:tgtEl>
                                      </p:cBhvr>
                                    </p:animEffect>
                                  </p:childTnLst>
                                </p:cTn>
                              </p:par>
                              <p:par>
                                <p:cTn id="36" presetID="53" presetClass="entr" presetSubtype="0" fill="hold" grpId="0" nodeType="withEffect">
                                  <p:stCondLst>
                                    <p:cond delay="0"/>
                                  </p:stCondLst>
                                  <p:childTnLst>
                                    <p:set>
                                      <p:cBhvr>
                                        <p:cTn id="37" dur="1" fill="hold">
                                          <p:stCondLst>
                                            <p:cond delay="0"/>
                                          </p:stCondLst>
                                        </p:cTn>
                                        <p:tgtEl>
                                          <p:spTgt spid="242691">
                                            <p:txEl>
                                              <p:pRg st="4" end="4"/>
                                            </p:txEl>
                                          </p:spTgt>
                                        </p:tgtEl>
                                        <p:attrNameLst>
                                          <p:attrName>style.visibility</p:attrName>
                                        </p:attrNameLst>
                                      </p:cBhvr>
                                      <p:to>
                                        <p:strVal val="visible"/>
                                      </p:to>
                                    </p:set>
                                    <p:anim calcmode="lin" valueType="num">
                                      <p:cBhvr>
                                        <p:cTn id="38" dur="500" fill="hold"/>
                                        <p:tgtEl>
                                          <p:spTgt spid="242691">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242691">
                                            <p:txEl>
                                              <p:pRg st="4" end="4"/>
                                            </p:txEl>
                                          </p:spTgt>
                                        </p:tgtEl>
                                        <p:attrNameLst>
                                          <p:attrName>ppt_h</p:attrName>
                                        </p:attrNameLst>
                                      </p:cBhvr>
                                      <p:tavLst>
                                        <p:tav tm="0">
                                          <p:val>
                                            <p:fltVal val="0"/>
                                          </p:val>
                                        </p:tav>
                                        <p:tav tm="100000">
                                          <p:val>
                                            <p:strVal val="#ppt_h"/>
                                          </p:val>
                                        </p:tav>
                                      </p:tavLst>
                                    </p:anim>
                                    <p:animEffect transition="in" filter="fade">
                                      <p:cBhvr>
                                        <p:cTn id="40" dur="500"/>
                                        <p:tgtEl>
                                          <p:spTgt spid="242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0" grpId="0"/>
      <p:bldP spid="242691" grpId="0" build="p">
        <p:tmplLst>
          <p:tmpl lvl="1">
            <p:tnLst>
              <p:par>
                <p:cTn presetID="53" presetClass="entr" presetSubtype="0" fill="hold" nodeType="click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2">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3">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4">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 lvl="5">
            <p:tnLst>
              <p:par>
                <p:cTn presetID="53" presetClass="entr" presetSubtype="0" fill="hold" nodeType="withEffect">
                  <p:stCondLst>
                    <p:cond delay="0"/>
                  </p:stCondLst>
                  <p:childTnLst>
                    <p:set>
                      <p:cBhvr>
                        <p:cTn dur="1" fill="hold">
                          <p:stCondLst>
                            <p:cond delay="0"/>
                          </p:stCondLst>
                        </p:cTn>
                        <p:tgtEl>
                          <p:spTgt spid="242691"/>
                        </p:tgtEl>
                        <p:attrNameLst>
                          <p:attrName>style.visibility</p:attrName>
                        </p:attrNameLst>
                      </p:cBhvr>
                      <p:to>
                        <p:strVal val="visible"/>
                      </p:to>
                    </p:set>
                    <p:anim calcmode="lin" valueType="num">
                      <p:cBhvr>
                        <p:cTn dur="500" fill="hold"/>
                        <p:tgtEl>
                          <p:spTgt spid="242691"/>
                        </p:tgtEl>
                        <p:attrNameLst>
                          <p:attrName>ppt_w</p:attrName>
                        </p:attrNameLst>
                      </p:cBhvr>
                      <p:tavLst>
                        <p:tav tm="0">
                          <p:val>
                            <p:fltVal val="0"/>
                          </p:val>
                        </p:tav>
                        <p:tav tm="100000">
                          <p:val>
                            <p:strVal val="#ppt_w"/>
                          </p:val>
                        </p:tav>
                      </p:tavLst>
                    </p:anim>
                    <p:anim calcmode="lin" valueType="num">
                      <p:cBhvr>
                        <p:cTn dur="500" fill="hold"/>
                        <p:tgtEl>
                          <p:spTgt spid="242691"/>
                        </p:tgtEl>
                        <p:attrNameLst>
                          <p:attrName>ppt_h</p:attrName>
                        </p:attrNameLst>
                      </p:cBhvr>
                      <p:tavLst>
                        <p:tav tm="0">
                          <p:val>
                            <p:fltVal val="0"/>
                          </p:val>
                        </p:tav>
                        <p:tav tm="100000">
                          <p:val>
                            <p:strVal val="#ppt_h"/>
                          </p:val>
                        </p:tav>
                      </p:tavLst>
                    </p:anim>
                    <p:animEffect transition="in" filter="fade">
                      <p:cBhvr>
                        <p:cTn dur="500"/>
                        <p:tgtEl>
                          <p:spTgt spid="242691"/>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11/6/2025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53222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audio" Target="../media/audio1.wav"/><Relationship Id="rId9" Type="http://schemas.openxmlformats.org/officeDocument/2006/relationships/audio" Target="../media/audio1.wav"/></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4.xml"/><Relationship Id="rId7" Type="http://schemas.openxmlformats.org/officeDocument/2006/relationships/image" Target="../media/image1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gif"/><Relationship Id="rId5" Type="http://schemas.openxmlformats.org/officeDocument/2006/relationships/image" Target="../media/image6.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4.xml"/><Relationship Id="rId7" Type="http://schemas.openxmlformats.org/officeDocument/2006/relationships/image" Target="../media/image1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5" Type="http://schemas.openxmlformats.org/officeDocument/2006/relationships/image" Target="../media/image6.jp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4.xml"/><Relationship Id="rId7" Type="http://schemas.openxmlformats.org/officeDocument/2006/relationships/image" Target="../media/image15.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4.png"/><Relationship Id="rId11" Type="http://schemas.openxmlformats.org/officeDocument/2006/relationships/audio" Target="../media/audio1.wav"/><Relationship Id="rId5" Type="http://schemas.openxmlformats.org/officeDocument/2006/relationships/image" Target="../media/image6.jpg"/><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media" Target="../media/media5.mp3"/><Relationship Id="rId7" Type="http://schemas.openxmlformats.org/officeDocument/2006/relationships/image" Target="../media/image18.png"/><Relationship Id="rId12" Type="http://schemas.openxmlformats.org/officeDocument/2006/relationships/audio" Target="../media/audio1.wav"/><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8.png"/><Relationship Id="rId5" Type="http://schemas.openxmlformats.org/officeDocument/2006/relationships/slideLayout" Target="../slideLayouts/slideLayout2.xml"/><Relationship Id="rId10" Type="http://schemas.openxmlformats.org/officeDocument/2006/relationships/image" Target="../media/image23.png"/><Relationship Id="rId4" Type="http://schemas.openxmlformats.org/officeDocument/2006/relationships/audio" Target="../media/media5.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24.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0.png"/><Relationship Id="rId11" Type="http://schemas.openxmlformats.org/officeDocument/2006/relationships/audio" Target="../media/audio1.wav"/><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audio" Target="../media/audio1.wav"/><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p:cNvSpPr/>
          <p:nvPr/>
        </p:nvSpPr>
        <p:spPr>
          <a:xfrm>
            <a:off x="8285373" y="2359536"/>
            <a:ext cx="4123968" cy="491481"/>
          </a:xfrm>
          <a:prstGeom prst="rect">
            <a:avLst/>
          </a:prstGeom>
        </p:spPr>
        <p:txBody>
          <a:bodyPr wrap="square">
            <a:spAutoFit/>
          </a:bodyPr>
          <a:lstStyle/>
          <a:p>
            <a:pPr algn="ctr">
              <a:lnSpc>
                <a:spcPct val="115000"/>
              </a:lnSpc>
              <a:spcAft>
                <a:spcPts val="0"/>
              </a:spcAft>
            </a:pPr>
            <a:r>
              <a:rPr lang="vi-VN" sz="24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Nhạc và lời: Trương Quang Lục</a:t>
            </a:r>
            <a:endParaRPr lang="en-US" sz="24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20" name="Rectangle 19"/>
          <p:cNvSpPr/>
          <p:nvPr/>
        </p:nvSpPr>
        <p:spPr>
          <a:xfrm>
            <a:off x="6529728" y="52439"/>
            <a:ext cx="2010487" cy="691087"/>
          </a:xfrm>
          <a:prstGeom prst="rect">
            <a:avLst/>
          </a:prstGeom>
        </p:spPr>
        <p:txBody>
          <a:bodyPr wrap="none">
            <a:spAutoFit/>
          </a:bodyPr>
          <a:lstStyle/>
          <a:p>
            <a:pPr algn="ctr">
              <a:lnSpc>
                <a:spcPct val="115000"/>
              </a:lnSpc>
              <a:spcAft>
                <a:spcPts val="0"/>
              </a:spcAft>
            </a:pPr>
            <a:r>
              <a:rPr lang="en-US" sz="36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TIẾT 10  </a:t>
            </a:r>
          </a:p>
        </p:txBody>
      </p:sp>
      <p:sp>
        <p:nvSpPr>
          <p:cNvPr id="21" name="Rectangle 20"/>
          <p:cNvSpPr/>
          <p:nvPr/>
        </p:nvSpPr>
        <p:spPr>
          <a:xfrm>
            <a:off x="6716835" y="1840613"/>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HỌC HÁT BÀI</a:t>
            </a:r>
            <a:r>
              <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rPr>
              <a:t>: </a:t>
            </a:r>
            <a:r>
              <a:rPr lang="en-US"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NẾU EM LÀ...</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3033" y="124974"/>
            <a:ext cx="444889" cy="376769"/>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25990" y="2667574"/>
            <a:ext cx="4966010" cy="417284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133"/>
            <a:ext cx="2597553" cy="804233"/>
          </a:xfrm>
          <a:prstGeom prst="rect">
            <a:avLst/>
          </a:prstGeom>
        </p:spPr>
      </p:pic>
      <p:sp>
        <p:nvSpPr>
          <p:cNvPr id="10" name="Rectangle 9"/>
          <p:cNvSpPr/>
          <p:nvPr/>
        </p:nvSpPr>
        <p:spPr>
          <a:xfrm>
            <a:off x="6662500" y="1262449"/>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03062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7"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1000" fill="hold"/>
                                        <p:tgtEl>
                                          <p:spTgt spid="20"/>
                                        </p:tgtEl>
                                        <p:attrNameLst>
                                          <p:attrName>ppt_w</p:attrName>
                                        </p:attrNameLst>
                                      </p:cBhvr>
                                      <p:tavLst>
                                        <p:tav tm="0">
                                          <p:val>
                                            <p:fltVal val="0"/>
                                          </p:val>
                                        </p:tav>
                                        <p:tav tm="100000">
                                          <p:val>
                                            <p:strVal val="#ppt_w"/>
                                          </p:val>
                                        </p:tav>
                                      </p:tavLst>
                                    </p:anim>
                                    <p:anim calcmode="lin" valueType="num">
                                      <p:cBhvr>
                                        <p:cTn id="14" dur="1000" fill="hold"/>
                                        <p:tgtEl>
                                          <p:spTgt spid="20"/>
                                        </p:tgtEl>
                                        <p:attrNameLst>
                                          <p:attrName>ppt_h</p:attrName>
                                        </p:attrNameLst>
                                      </p:cBhvr>
                                      <p:tavLst>
                                        <p:tav tm="0">
                                          <p:val>
                                            <p:fltVal val="0"/>
                                          </p:val>
                                        </p:tav>
                                        <p:tav tm="100000">
                                          <p:val>
                                            <p:strVal val="#ppt_h"/>
                                          </p:val>
                                        </p:tav>
                                      </p:tavLst>
                                    </p:anim>
                                    <p:anim calcmode="lin" valueType="num">
                                      <p:cBhvr>
                                        <p:cTn id="15" dur="1000" fill="hold"/>
                                        <p:tgtEl>
                                          <p:spTgt spid="20"/>
                                        </p:tgtEl>
                                        <p:attrNameLst>
                                          <p:attrName>style.rotation</p:attrName>
                                        </p:attrNameLst>
                                      </p:cBhvr>
                                      <p:tavLst>
                                        <p:tav tm="0">
                                          <p:val>
                                            <p:fltVal val="90"/>
                                          </p:val>
                                        </p:tav>
                                        <p:tav tm="100000">
                                          <p:val>
                                            <p:fltVal val="0"/>
                                          </p:val>
                                        </p:tav>
                                      </p:tavLst>
                                    </p:anim>
                                    <p:animEffect transition="in" filter="fade">
                                      <p:cBhvr>
                                        <p:cTn id="16" dur="1000"/>
                                        <p:tgtEl>
                                          <p:spTgt spid="20"/>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6152095" y="893776"/>
            <a:ext cx="3802566"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400" dirty="0">
                <a:solidFill>
                  <a:prstClr val="black"/>
                </a:solidFill>
                <a:latin typeface="Times New Roman"/>
                <a:ea typeface="Calibri"/>
              </a:rPr>
              <a:t>Luyện</a:t>
            </a: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 cao độ và thế tay </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23424" y="1540107"/>
            <a:ext cx="8207300" cy="1983678"/>
          </a:xfrm>
          <a:prstGeom prst="rect">
            <a:avLst/>
          </a:prstGeom>
        </p:spPr>
      </p:pic>
      <p:pic>
        <p:nvPicPr>
          <p:cNvPr id="13" name="luyen cao doDRMFSLS ĐỐ-2CHIE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01446" y="3719774"/>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sp>
        <p:nvSpPr>
          <p:cNvPr id="6" name="Rectangle 5"/>
          <p:cNvSpPr/>
          <p:nvPr/>
        </p:nvSpPr>
        <p:spPr>
          <a:xfrm>
            <a:off x="1722410" y="-18395"/>
            <a:ext cx="5583836" cy="558038"/>
          </a:xfrm>
          <a:prstGeom prst="rect">
            <a:avLst/>
          </a:prstGeom>
        </p:spPr>
        <p:txBody>
          <a:bodyPr wrap="square">
            <a:spAutoFit/>
          </a:bodyPr>
          <a:lstStyle/>
          <a:p>
            <a:pPr algn="ctr">
              <a:lnSpc>
                <a:spcPct val="115000"/>
              </a:lnSpc>
              <a:spcAft>
                <a:spcPts val="0"/>
              </a:spcAft>
            </a:pPr>
            <a:r>
              <a:rPr lang="vi-VN" sz="2800" dirty="0">
                <a:solidFill>
                  <a:srgbClr val="000000"/>
                </a:solidFill>
                <a:latin typeface="#9Slide05 Dancing Script" panose="03080800040507000D00" pitchFamily="66" charset="0"/>
                <a:ea typeface="Calibri" panose="020F0502020204030204" pitchFamily="34" charset="0"/>
                <a:cs typeface="Times New Roman" panose="02020603050405020304" pitchFamily="18" charset="0"/>
              </a:rPr>
              <a:t>ÔN ĐỌC NHẠC: BÀI SỐ 2</a:t>
            </a:r>
            <a:endParaRPr lang="en-US" sz="2800" dirty="0">
              <a:solidFill>
                <a:srgbClr val="000000"/>
              </a:solidFill>
              <a:effectLst/>
              <a:latin typeface="#9Slide05 Dancing Script" panose="03080800040507000D00" pitchFamily="66" charset="0"/>
              <a:ea typeface="Calibri" panose="020F0502020204030204" pitchFamily="34" charset="0"/>
              <a:cs typeface="Times New Roman" panose="02020603050405020304" pitchFamily="18" charset="0"/>
            </a:endParaRPr>
          </a:p>
        </p:txBody>
      </p:sp>
      <p:sp>
        <p:nvSpPr>
          <p:cNvPr id="9" name="TextBox 8"/>
          <p:cNvSpPr txBox="1"/>
          <p:nvPr/>
        </p:nvSpPr>
        <p:spPr>
          <a:xfrm>
            <a:off x="7001446" y="33064"/>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Luyện tập</a:t>
            </a:r>
          </a:p>
        </p:txBody>
      </p:sp>
    </p:spTree>
    <p:extLst>
      <p:ext uri="{BB962C8B-B14F-4D97-AF65-F5344CB8AC3E}">
        <p14:creationId xmlns:p14="http://schemas.microsoft.com/office/powerpoint/2010/main" val="1005658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9"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3"/>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32130" fill="hold"/>
                                        <p:tgtEl>
                                          <p:spTgt spid="13"/>
                                        </p:tgtEl>
                                      </p:cBhvr>
                                    </p:cmd>
                                  </p:childTnLst>
                                </p:cTn>
                              </p:par>
                            </p:childTnLst>
                          </p:cTn>
                        </p:par>
                      </p:childTnLst>
                    </p:cTn>
                  </p:par>
                </p:childTnLst>
              </p:cTn>
              <p:nextCondLst>
                <p:cond evt="onClick" delay="0">
                  <p:tgtEl>
                    <p:spTgt spid="13"/>
                  </p:tgtEl>
                </p:cond>
              </p:nextCondLst>
            </p:seq>
            <p:audio>
              <p:cMediaNode vol="80000">
                <p:cTn id="16" fill="hold" display="0">
                  <p:stCondLst>
                    <p:cond delay="indefinite"/>
                  </p:stCondLst>
                  <p:endCondLst>
                    <p:cond evt="onStopAudio" delay="0">
                      <p:tgtEl>
                        <p:sldTgt/>
                      </p:tgtEl>
                    </p:cond>
                  </p:endCondLst>
                </p:cTn>
                <p:tgtEl>
                  <p:spTgt spid="13"/>
                </p:tgtEl>
              </p:cMediaNode>
            </p:audio>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5528044" y="834021"/>
            <a:ext cx="4145345" cy="64633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a:ea typeface="Calibri"/>
                <a:cs typeface="+mn-cs"/>
              </a:rPr>
              <a:t>Luyện</a:t>
            </a:r>
            <a:r>
              <a:rPr kumimoji="0" lang="en-US" sz="2400" b="0" i="0" u="none" strike="noStrike" kern="1200" cap="none" spc="0" normalizeH="0" noProof="0" dirty="0">
                <a:ln>
                  <a:noFill/>
                </a:ln>
                <a:solidFill>
                  <a:prstClr val="black"/>
                </a:solidFill>
                <a:effectLst/>
                <a:uLnTx/>
                <a:uFillTx/>
                <a:latin typeface="Times New Roman"/>
                <a:ea typeface="Calibri"/>
                <a:cs typeface="+mn-cs"/>
              </a:rPr>
              <a:t> tập tiết tấu chung của bài</a:t>
            </a:r>
            <a:endParaRPr kumimoji="0" lang="en-US" sz="2400" b="0" i="0" u="none" strike="noStrike" kern="1200" cap="none" spc="0" normalizeH="0" baseline="0" noProof="0" dirty="0">
              <a:ln>
                <a:noFill/>
              </a:ln>
              <a:solidFill>
                <a:prstClr val="black"/>
              </a:solidFill>
              <a:effectLst/>
              <a:uLnTx/>
              <a:uFillTx/>
              <a:latin typeface="Times New Roman"/>
              <a:ea typeface="Calibri"/>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62970" y="2816837"/>
            <a:ext cx="248290" cy="254042"/>
          </a:xfrm>
          <a:prstGeom prst="rect">
            <a:avLst/>
          </a:prstGeom>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4356" y="1940313"/>
            <a:ext cx="8429820" cy="591014"/>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30040" y="2780244"/>
            <a:ext cx="248290" cy="25404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41298" y="2780244"/>
            <a:ext cx="248290" cy="254042"/>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3560" y="2780244"/>
            <a:ext cx="248290" cy="25404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92881" y="2792613"/>
            <a:ext cx="248290" cy="254042"/>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08397" y="2804468"/>
            <a:ext cx="248290" cy="254042"/>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87298" y="2804468"/>
            <a:ext cx="248290" cy="254042"/>
          </a:xfrm>
          <a:prstGeom prst="rect">
            <a:avLst/>
          </a:prstGeom>
        </p:spPr>
      </p:pic>
      <p:pic>
        <p:nvPicPr>
          <p:cNvPr id="28" name="Picture 2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7461" y="2809339"/>
            <a:ext cx="248290" cy="254042"/>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4075" y="2792613"/>
            <a:ext cx="248290" cy="254042"/>
          </a:xfrm>
          <a:prstGeom prst="rect">
            <a:avLst/>
          </a:prstGeom>
        </p:spPr>
      </p:pic>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01626" y="2811261"/>
            <a:ext cx="248290" cy="254042"/>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1738" y="2823567"/>
            <a:ext cx="248290" cy="254042"/>
          </a:xfrm>
          <a:prstGeom prst="rect">
            <a:avLst/>
          </a:prstGeom>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6814" y="2804919"/>
            <a:ext cx="248290" cy="254042"/>
          </a:xfrm>
          <a:prstGeom prst="rect">
            <a:avLst/>
          </a:prstGeom>
        </p:spPr>
      </p:pic>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3901702"/>
            <a:ext cx="3647573" cy="2973726"/>
          </a:xfrm>
          <a:prstGeom prst="rect">
            <a:avLst/>
          </a:prstGeom>
        </p:spPr>
      </p:pic>
      <p:pic>
        <p:nvPicPr>
          <p:cNvPr id="4" name="TT DOC NHAC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839666" y="3596902"/>
            <a:ext cx="609600" cy="609600"/>
          </a:xfrm>
          <a:prstGeom prst="rect">
            <a:avLst/>
          </a:prstGeom>
        </p:spPr>
      </p:pic>
    </p:spTree>
    <p:extLst>
      <p:ext uri="{BB962C8B-B14F-4D97-AF65-F5344CB8AC3E}">
        <p14:creationId xmlns:p14="http://schemas.microsoft.com/office/powerpoint/2010/main" val="42399611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4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490919" y="39845"/>
            <a:ext cx="340509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vỗ tay theo phách</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6160" y="925988"/>
            <a:ext cx="8023860" cy="3291681"/>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90304" y="2597950"/>
            <a:ext cx="281364" cy="281364"/>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2588087"/>
            <a:ext cx="281364" cy="281364"/>
          </a:xfrm>
          <a:prstGeom prst="rect">
            <a:avLst/>
          </a:prstGeom>
        </p:spPr>
      </p:pic>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21432" y="2597950"/>
            <a:ext cx="281364" cy="28136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62670" y="2567502"/>
            <a:ext cx="281364" cy="28136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5015" y="2584747"/>
            <a:ext cx="281364" cy="281364"/>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27239" y="3914459"/>
            <a:ext cx="281364" cy="281364"/>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01568" y="2597950"/>
            <a:ext cx="281364" cy="281364"/>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0204" y="2597950"/>
            <a:ext cx="281364" cy="281364"/>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2119" y="2574589"/>
            <a:ext cx="281364" cy="281364"/>
          </a:xfrm>
          <a:prstGeom prst="rect">
            <a:avLst/>
          </a:prstGeom>
        </p:spPr>
      </p:pic>
      <p:pic>
        <p:nvPicPr>
          <p:cNvPr id="33" name="Picture 3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9346" y="3914459"/>
            <a:ext cx="281364" cy="281364"/>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89070" y="2597950"/>
            <a:ext cx="281364" cy="281364"/>
          </a:xfrm>
          <a:prstGeom prst="rect">
            <a:avLst/>
          </a:prstGeom>
        </p:spPr>
      </p:pic>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25998" y="2597950"/>
            <a:ext cx="281364" cy="281364"/>
          </a:xfrm>
          <a:prstGeom prst="rect">
            <a:avLst/>
          </a:prstGeom>
        </p:spPr>
      </p:pic>
      <p:pic>
        <p:nvPicPr>
          <p:cNvPr id="54" name="Picture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83453" y="3875179"/>
            <a:ext cx="281364" cy="281364"/>
          </a:xfrm>
          <a:prstGeom prst="rect">
            <a:avLst/>
          </a:prstGeom>
        </p:spPr>
      </p:pic>
      <p:pic>
        <p:nvPicPr>
          <p:cNvPr id="55" name="Picture 5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8250" y="3909336"/>
            <a:ext cx="281364" cy="281364"/>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1619" y="3914592"/>
            <a:ext cx="281364" cy="281364"/>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5961" y="3909336"/>
            <a:ext cx="281364" cy="281364"/>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24988" y="3914459"/>
            <a:ext cx="281364" cy="281364"/>
          </a:xfrm>
          <a:prstGeom prst="rect">
            <a:avLst/>
          </a:prstGeom>
        </p:spPr>
      </p:pic>
      <p:pic>
        <p:nvPicPr>
          <p:cNvPr id="59" name="Picture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9402" y="3875179"/>
            <a:ext cx="281364" cy="281364"/>
          </a:xfrm>
          <a:prstGeom prst="rect">
            <a:avLst/>
          </a:prstGeom>
        </p:spPr>
      </p:pic>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5316" y="3886609"/>
            <a:ext cx="281364" cy="281364"/>
          </a:xfrm>
          <a:prstGeom prst="rect">
            <a:avLst/>
          </a:prstGeom>
        </p:spPr>
      </p:pic>
      <p:pic>
        <p:nvPicPr>
          <p:cNvPr id="61" name="Picture 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16620" y="3886609"/>
            <a:ext cx="281364" cy="281364"/>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441" y="4540361"/>
            <a:ext cx="3365905" cy="2317639"/>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01552" y="5191982"/>
            <a:ext cx="609600" cy="609600"/>
          </a:xfrm>
          <a:prstGeom prst="rect">
            <a:avLst/>
          </a:prstGeom>
        </p:spPr>
      </p:pic>
    </p:spTree>
    <p:extLst>
      <p:ext uri="{BB962C8B-B14F-4D97-AF65-F5344CB8AC3E}">
        <p14:creationId xmlns:p14="http://schemas.microsoft.com/office/powerpoint/2010/main" val="63740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0"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srcRect/>
          <a:stretch>
            <a:fillRect/>
          </a:stretch>
        </a:blipFill>
        <a:effectLst/>
      </p:bgPr>
    </p:bg>
    <p:spTree>
      <p:nvGrpSpPr>
        <p:cNvPr id="1" name=""/>
        <p:cNvGrpSpPr/>
        <p:nvPr/>
      </p:nvGrpSpPr>
      <p:grpSpPr>
        <a:xfrm>
          <a:off x="0" y="0"/>
          <a:ext cx="0" cy="0"/>
          <a:chOff x="0" y="0"/>
          <a:chExt cx="0" cy="0"/>
        </a:xfrm>
      </p:grpSpPr>
      <p:sp>
        <p:nvSpPr>
          <p:cNvPr id="35" name="Rectangle 34"/>
          <p:cNvSpPr/>
          <p:nvPr/>
        </p:nvSpPr>
        <p:spPr>
          <a:xfrm>
            <a:off x="5258776" y="91481"/>
            <a:ext cx="3667992"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black"/>
                </a:solidFill>
                <a:latin typeface="Times New Roman" panose="02020603050405020304" pitchFamily="18" charset="0"/>
                <a:cs typeface="Times New Roman" panose="02020603050405020304" pitchFamily="18" charset="0"/>
              </a:rPr>
              <a:t>Ôn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Đọc gõ đệm theo tiết tấu</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4730" y="925830"/>
            <a:ext cx="8081011" cy="3144365"/>
          </a:xfrm>
          <a:prstGeom prst="rect">
            <a:avLst/>
          </a:prstGeom>
        </p:spPr>
      </p:pic>
      <p:pic>
        <p:nvPicPr>
          <p:cNvPr id="24" name="Picture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8183" y="5715302"/>
            <a:ext cx="4651589" cy="1039351"/>
          </a:xfrm>
          <a:prstGeom prst="rect">
            <a:avLst/>
          </a:prstGeom>
        </p:spPr>
      </p:pic>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41402" y="2825772"/>
            <a:ext cx="275992" cy="275992"/>
          </a:xfrm>
          <a:prstGeom prst="rect">
            <a:avLst/>
          </a:prstGeom>
        </p:spPr>
      </p:pic>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735" y="4070195"/>
            <a:ext cx="275992" cy="275992"/>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128" y="4070195"/>
            <a:ext cx="275992" cy="27599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11395" y="4047893"/>
            <a:ext cx="275992" cy="27599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65982" y="4059044"/>
            <a:ext cx="275992" cy="275992"/>
          </a:xfrm>
          <a:prstGeom prst="rect">
            <a:avLst/>
          </a:prstGeom>
        </p:spPr>
      </p:pic>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39845" y="4047893"/>
            <a:ext cx="275992" cy="275992"/>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7364" y="4059044"/>
            <a:ext cx="275992" cy="275992"/>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27986" y="4059044"/>
            <a:ext cx="275992" cy="275992"/>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2471" y="4059044"/>
            <a:ext cx="275992" cy="275992"/>
          </a:xfrm>
          <a:prstGeom prst="rect">
            <a:avLst/>
          </a:prstGeom>
        </p:spPr>
      </p:pic>
      <p:pic>
        <p:nvPicPr>
          <p:cNvPr id="38" name="Picture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9524" y="4059044"/>
            <a:ext cx="275992" cy="275992"/>
          </a:xfrm>
          <a:prstGeom prst="rect">
            <a:avLst/>
          </a:prstGeom>
        </p:spPr>
      </p:pic>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69375" y="4047893"/>
            <a:ext cx="275992" cy="275992"/>
          </a:xfrm>
          <a:prstGeom prst="rect">
            <a:avLst/>
          </a:prstGeom>
        </p:spPr>
      </p:pic>
      <p:pic>
        <p:nvPicPr>
          <p:cNvPr id="40" name="Picture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87443" y="4047893"/>
            <a:ext cx="275992" cy="275992"/>
          </a:xfrm>
          <a:prstGeom prst="rect">
            <a:avLst/>
          </a:prstGeom>
        </p:spPr>
      </p:pic>
      <p:pic>
        <p:nvPicPr>
          <p:cNvPr id="41" name="Picture 4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78342" y="4047893"/>
            <a:ext cx="275992" cy="275992"/>
          </a:xfrm>
          <a:prstGeom prst="rect">
            <a:avLst/>
          </a:prstGeom>
        </p:spPr>
      </p:pic>
      <p:pic>
        <p:nvPicPr>
          <p:cNvPr id="42" name="Picture 4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54833" y="2868096"/>
            <a:ext cx="275992" cy="275992"/>
          </a:xfrm>
          <a:prstGeom prst="rect">
            <a:avLst/>
          </a:prstGeom>
        </p:spPr>
      </p:pic>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31128" y="2868096"/>
            <a:ext cx="275992" cy="275992"/>
          </a:xfrm>
          <a:prstGeom prst="rect">
            <a:avLst/>
          </a:prstGeom>
        </p:spPr>
      </p:pic>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0776" y="2872330"/>
            <a:ext cx="275992" cy="275992"/>
          </a:xfrm>
          <a:prstGeom prst="rect">
            <a:avLst/>
          </a:prstGeom>
        </p:spPr>
      </p:pic>
      <p:pic>
        <p:nvPicPr>
          <p:cNvPr id="45" name="Picture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5043" y="2868096"/>
            <a:ext cx="275992" cy="275992"/>
          </a:xfrm>
          <a:prstGeom prst="rect">
            <a:avLst/>
          </a:prstGeom>
        </p:spPr>
      </p:pic>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57555" y="2851087"/>
            <a:ext cx="275992" cy="275992"/>
          </a:xfrm>
          <a:prstGeom prst="rect">
            <a:avLst/>
          </a:prstGeom>
        </p:spPr>
      </p:pic>
      <p:pic>
        <p:nvPicPr>
          <p:cNvPr id="47" name="Picture 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2543" y="2850249"/>
            <a:ext cx="275992" cy="275992"/>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33607" y="2869410"/>
            <a:ext cx="275992" cy="275992"/>
          </a:xfrm>
          <a:prstGeom prst="rect">
            <a:avLst/>
          </a:prstGeom>
        </p:spPr>
      </p:pic>
      <p:pic>
        <p:nvPicPr>
          <p:cNvPr id="49" name="Picture 4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41544" y="2841478"/>
            <a:ext cx="275992" cy="275992"/>
          </a:xfrm>
          <a:prstGeom prst="rect">
            <a:avLst/>
          </a:prstGeom>
        </p:spPr>
      </p:pic>
      <p:pic>
        <p:nvPicPr>
          <p:cNvPr id="50" name="Picture 4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54267" y="2841478"/>
            <a:ext cx="275992" cy="275992"/>
          </a:xfrm>
          <a:prstGeom prst="rect">
            <a:avLst/>
          </a:prstGeom>
        </p:spPr>
      </p:pic>
      <p:pic>
        <p:nvPicPr>
          <p:cNvPr id="51" name="Picture 5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90117" y="2853169"/>
            <a:ext cx="275992" cy="275992"/>
          </a:xfrm>
          <a:prstGeom prst="rect">
            <a:avLst/>
          </a:prstGeom>
        </p:spPr>
      </p:pic>
      <p:pic>
        <p:nvPicPr>
          <p:cNvPr id="52" name="Pictur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29340" y="2872330"/>
            <a:ext cx="275992" cy="275992"/>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224" y="4442879"/>
            <a:ext cx="2863506" cy="2415121"/>
          </a:xfrm>
          <a:prstGeom prst="rect">
            <a:avLst/>
          </a:prstGeom>
        </p:spPr>
      </p:pic>
      <p:pic>
        <p:nvPicPr>
          <p:cNvPr id="32" name="BĐN số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8609" y="5715302"/>
            <a:ext cx="609600" cy="609600"/>
          </a:xfrm>
          <a:prstGeom prst="rect">
            <a:avLst/>
          </a:prstGeom>
        </p:spPr>
      </p:pic>
    </p:spTree>
    <p:extLst>
      <p:ext uri="{BB962C8B-B14F-4D97-AF65-F5344CB8AC3E}">
        <p14:creationId xmlns:p14="http://schemas.microsoft.com/office/powerpoint/2010/main" val="421273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648" fill="hold"/>
                                        <p:tgtEl>
                                          <p:spTgt spid="32"/>
                                        </p:tgtEl>
                                      </p:cBhvr>
                                    </p:cmd>
                                  </p:childTnLst>
                                </p:cTn>
                              </p:par>
                            </p:childTnLst>
                          </p:cTn>
                        </p:par>
                      </p:childTnLst>
                    </p:cTn>
                  </p:par>
                </p:childTnLst>
              </p:cTn>
              <p:nextCondLst>
                <p:cond evt="onClick" delay="0">
                  <p:tgtEl>
                    <p:spTgt spid="32"/>
                  </p:tgtEl>
                </p:cond>
              </p:nextCondLst>
            </p:seq>
            <p:audio>
              <p:cMediaNode vol="80000">
                <p:cTn id="7" fill="hold" display="0">
                  <p:stCondLst>
                    <p:cond delay="indefinite"/>
                  </p:stCondLst>
                  <p:endCondLst>
                    <p:cond evt="onStopAudio" delay="0">
                      <p:tgtEl>
                        <p:sldTgt/>
                      </p:tgtEl>
                    </p:cond>
                  </p:endCondLst>
                </p:cTn>
                <p:tgtEl>
                  <p:spTgt spid="3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 name="TextBox 14"/>
          <p:cNvSpPr txBox="1"/>
          <p:nvPr/>
        </p:nvSpPr>
        <p:spPr>
          <a:xfrm>
            <a:off x="1497765" y="113842"/>
            <a:ext cx="4137783" cy="463692"/>
          </a:xfrm>
          <a:prstGeom prst="rect">
            <a:avLst/>
          </a:prstGeom>
          <a:noFill/>
        </p:spPr>
        <p:txBody>
          <a:bodyPr wrap="square" rtlCol="0">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Hình</a:t>
            </a:r>
            <a:r>
              <a:rPr kumimoji="0" lang="en-US" sz="2400" b="1" i="0" u="none" strike="noStrike" kern="1200" cap="none" spc="0" normalizeH="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thành kiến thức</a:t>
            </a:r>
            <a:endParaRPr kumimoji="0" lang="en-US" sz="2400" b="1" i="0" u="none" strike="noStrike" kern="1200" cap="none" spc="0" normalizeH="0" baseline="0" noProof="0" dirty="0">
              <a:ln w="6600">
                <a:solidFill>
                  <a:srgbClr val="FF0000"/>
                </a:solidFill>
                <a:prstDash val="solid"/>
              </a:ln>
              <a:solidFill>
                <a:srgbClr val="FFFFFF"/>
              </a:solidFill>
              <a:effectLst>
                <a:glow rad="63500">
                  <a:srgbClr val="ED7D31">
                    <a:satMod val="175000"/>
                    <a:alpha val="40000"/>
                  </a:srgbClr>
                </a:glow>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8145709" y="113842"/>
            <a:ext cx="3296873" cy="548099"/>
          </a:xfrm>
          <a:prstGeom prst="rect">
            <a:avLst/>
          </a:prstGeom>
        </p:spPr>
        <p:txBody>
          <a:bodyPr wrap="square">
            <a:spAutoFit/>
          </a:bodyPr>
          <a:lstStyle/>
          <a:p>
            <a:pPr algn="just">
              <a:lnSpc>
                <a:spcPct val="115000"/>
              </a:lnSpc>
              <a:spcAft>
                <a:spcPts val="800"/>
              </a:spcAft>
            </a:pPr>
            <a:r>
              <a:rPr lang="pt-BR"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Tác giả, tác phẩm</a:t>
            </a:r>
            <a:endParaRPr lang="en-US" sz="28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4" y="156827"/>
            <a:ext cx="1949200" cy="102565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4965" y="1628901"/>
            <a:ext cx="7175428" cy="5769415"/>
          </a:xfrm>
          <a:prstGeom prst="rect">
            <a:avLst/>
          </a:prstGeom>
        </p:spPr>
      </p:pic>
      <p:pic>
        <p:nvPicPr>
          <p:cNvPr id="7" name="Picture 2" descr="Truong Quang Luc - YouTub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51942" y="756111"/>
            <a:ext cx="3782920" cy="35726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47835" y="1404114"/>
            <a:ext cx="6949251" cy="2570704"/>
          </a:xfrm>
          <a:prstGeom prst="rect">
            <a:avLst/>
          </a:prstGeom>
        </p:spPr>
        <p:txBody>
          <a:bodyPr wrap="square">
            <a:spAutoFit/>
          </a:bodyPr>
          <a:lstStyle/>
          <a:p>
            <a:pPr algn="just">
              <a:lnSpc>
                <a:spcPct val="150000"/>
              </a:lnSpc>
            </a:pPr>
            <a:r>
              <a:rPr lang="vi-VN" sz="2200" b="1" dirty="0">
                <a:solidFill>
                  <a:srgbClr val="212529"/>
                </a:solidFill>
                <a:latin typeface="Times New Roman" panose="02020603050405020304" pitchFamily="18" charset="0"/>
                <a:cs typeface="Times New Roman" panose="02020603050405020304" pitchFamily="18" charset="0"/>
              </a:rPr>
              <a:t>Trương Quang Lục</a:t>
            </a:r>
            <a:r>
              <a:rPr lang="vi-VN" sz="2200" dirty="0">
                <a:solidFill>
                  <a:srgbClr val="212529"/>
                </a:solidFill>
                <a:latin typeface="Times New Roman" panose="02020603050405020304" pitchFamily="18" charset="0"/>
                <a:cs typeface="Times New Roman" panose="02020603050405020304" pitchFamily="18" charset="0"/>
              </a:rPr>
              <a:t> Ông sinh ngày 25 tháng 2 năm 1933, quê tại xã Tịnh Khê (Sơn Mỹ), huyện Sơn Tịnh, tỉnh Quãng Ngãi. Các bài hát tiêu biểu như bài </a:t>
            </a:r>
            <a:r>
              <a:rPr lang="vi-VN" sz="2200" dirty="0">
                <a:latin typeface="Times New Roman" panose="02020603050405020304" pitchFamily="18" charset="0"/>
                <a:cs typeface="Times New Roman" panose="02020603050405020304" pitchFamily="18" charset="0"/>
              </a:rPr>
              <a:t>Vàm Cỏ Đông , Trái đất này là của chúng em , Tuổi mười lăm , Màu mực tím , Hoa sen Tháp Mười </a:t>
            </a:r>
          </a:p>
        </p:txBody>
      </p:sp>
      <p:sp>
        <p:nvSpPr>
          <p:cNvPr id="17" name="Rectangle 16"/>
          <p:cNvSpPr/>
          <p:nvPr/>
        </p:nvSpPr>
        <p:spPr>
          <a:xfrm rot="10800000" flipV="1">
            <a:off x="160419" y="3974818"/>
            <a:ext cx="6185852" cy="2062872"/>
          </a:xfrm>
          <a:prstGeom prst="rect">
            <a:avLst/>
          </a:prstGeom>
        </p:spPr>
        <p:txBody>
          <a:bodyPr wrap="square">
            <a:spAutoFit/>
          </a:bodyPr>
          <a:lstStyle/>
          <a:p>
            <a:pPr algn="just">
              <a:lnSpc>
                <a:spcPct val="150000"/>
              </a:lnSpc>
            </a:pPr>
            <a:r>
              <a:rPr lang="vi-VN" sz="2200" dirty="0">
                <a:solidFill>
                  <a:srgbClr val="212529"/>
                </a:solidFill>
                <a:latin typeface="Times New Roman" panose="02020603050405020304" pitchFamily="18" charset="0"/>
                <a:cs typeface="Times New Roman" panose="02020603050405020304" pitchFamily="18" charset="0"/>
              </a:rPr>
              <a:t>Bài hát Nếu em là... Có sắc thái tình cảm kính yêu với tốc độ vừa phải nói về một bức tranh muôn màu sắc trong giấc mơ của các em trong đó có lòng kính yêu quý thầy cô! </a:t>
            </a:r>
            <a:endParaRPr lang="vi-VN"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0168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8" name="chuyen trag ngăn.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sp>
        <p:nvSpPr>
          <p:cNvPr id="8" name="Rectangle 7"/>
          <p:cNvSpPr/>
          <p:nvPr/>
        </p:nvSpPr>
        <p:spPr>
          <a:xfrm>
            <a:off x="23522" y="0"/>
            <a:ext cx="140936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Hát mẫu</a:t>
            </a:r>
            <a:endParaRPr kumimoji="0" lang="en-US" sz="36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11456" y="0"/>
            <a:ext cx="5780544" cy="6847346"/>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40879" y="994410"/>
            <a:ext cx="609600" cy="609600"/>
          </a:xfrm>
          <a:prstGeom prst="rect">
            <a:avLst/>
          </a:prstGeom>
        </p:spPr>
      </p:pic>
      <p:pic>
        <p:nvPicPr>
          <p:cNvPr id="2" name="Hát mẫu Nếu em là">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654971" y="1041052"/>
            <a:ext cx="609600" cy="609600"/>
          </a:xfrm>
          <a:prstGeom prst="rect">
            <a:avLst/>
          </a:prstGeom>
        </p:spPr>
      </p:pic>
    </p:spTree>
    <p:extLst>
      <p:ext uri="{BB962C8B-B14F-4D97-AF65-F5344CB8AC3E}">
        <p14:creationId xmlns:p14="http://schemas.microsoft.com/office/powerpoint/2010/main" val="3517224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6" name="chuyen trag ngăn.wav"/>
          </p:stSnd>
        </p:sndAc>
      </p:transition>
    </mc:Choice>
    <mc:Fallback xmlns="">
      <p:transition spd="slow">
        <p:fade/>
        <p:sndAc>
          <p:stSnd>
            <p:snd r:embed="rId12"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21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13" y="2575932"/>
            <a:ext cx="5208487" cy="4187893"/>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522" y="4943028"/>
            <a:ext cx="2719678" cy="1867884"/>
          </a:xfrm>
          <a:prstGeom prst="rect">
            <a:avLst/>
          </a:prstGeom>
        </p:spPr>
      </p:pic>
      <p:sp>
        <p:nvSpPr>
          <p:cNvPr id="15" name="Rectangle 14"/>
          <p:cNvSpPr/>
          <p:nvPr/>
        </p:nvSpPr>
        <p:spPr>
          <a:xfrm>
            <a:off x="23522" y="35540"/>
            <a:ext cx="14574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Đọc lời ca</a:t>
            </a:r>
          </a:p>
        </p:txBody>
      </p:sp>
      <p:sp>
        <p:nvSpPr>
          <p:cNvPr id="16" name="Rectangle 15"/>
          <p:cNvSpPr/>
          <p:nvPr/>
        </p:nvSpPr>
        <p:spPr>
          <a:xfrm>
            <a:off x="3996505" y="0"/>
            <a:ext cx="7649737" cy="3416320"/>
          </a:xfrm>
          <a:prstGeom prst="rect">
            <a:avLst/>
          </a:prstGeom>
        </p:spPr>
        <p:txBody>
          <a:bodyPr wrap="square">
            <a:spAutoFit/>
          </a:bodyPr>
          <a:lstStyle/>
          <a:p>
            <a:r>
              <a:rPr lang="vi-VN" sz="2400" dirty="0">
                <a:solidFill>
                  <a:srgbClr val="171719"/>
                </a:solidFill>
                <a:latin typeface="Times New Roman" panose="02020603050405020304" pitchFamily="18" charset="0"/>
                <a:cs typeface="Times New Roman" panose="02020603050405020304" pitchFamily="18" charset="0"/>
              </a:rPr>
              <a:t>Câu 1: Nếu em là họa sĩ, em sẽ vẽ bức tranh</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2: </a:t>
            </a:r>
            <a:r>
              <a:rPr lang="vi-VN" sz="2400" dirty="0">
                <a:solidFill>
                  <a:srgbClr val="171719"/>
                </a:solidFill>
                <a:latin typeface="Times New Roman" panose="02020603050405020304" pitchFamily="18" charset="0"/>
                <a:cs typeface="Times New Roman" panose="02020603050405020304" pitchFamily="18" charset="0"/>
              </a:rPr>
              <a:t>Mang dáng hình thầy cô, trên bục giảng trường lớp</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3: </a:t>
            </a:r>
            <a:r>
              <a:rPr lang="vi-VN" sz="2400" dirty="0">
                <a:solidFill>
                  <a:srgbClr val="171719"/>
                </a:solidFill>
                <a:latin typeface="Times New Roman" panose="02020603050405020304" pitchFamily="18" charset="0"/>
                <a:cs typeface="Times New Roman" panose="02020603050405020304" pitchFamily="18" charset="0"/>
              </a:rPr>
              <a:t>Nếu em là thi sĩ, em sẽ viết bài thơ</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4: </a:t>
            </a:r>
            <a:r>
              <a:rPr lang="vi-VN" sz="2400" dirty="0">
                <a:solidFill>
                  <a:srgbClr val="171719"/>
                </a:solidFill>
                <a:latin typeface="Times New Roman" panose="02020603050405020304" pitchFamily="18" charset="0"/>
                <a:cs typeface="Times New Roman" panose="02020603050405020304" pitchFamily="18" charset="0"/>
              </a:rPr>
              <a:t>Lòng biết ơn thầy cô, dìu dắt em nên người</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5: </a:t>
            </a:r>
            <a:r>
              <a:rPr lang="vi-VN" sz="2400" dirty="0">
                <a:solidFill>
                  <a:srgbClr val="171719"/>
                </a:solidFill>
                <a:latin typeface="Times New Roman" panose="02020603050405020304" pitchFamily="18" charset="0"/>
                <a:cs typeface="Times New Roman" panose="02020603050405020304" pitchFamily="18" charset="0"/>
              </a:rPr>
              <a:t>Em không quên những lời của thầy cô</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6: </a:t>
            </a:r>
            <a:r>
              <a:rPr lang="vi-VN" sz="2400" dirty="0">
                <a:solidFill>
                  <a:srgbClr val="171719"/>
                </a:solidFill>
                <a:latin typeface="Times New Roman" panose="02020603050405020304" pitchFamily="18" charset="0"/>
                <a:cs typeface="Times New Roman" panose="02020603050405020304" pitchFamily="18" charset="0"/>
              </a:rPr>
              <a:t>Đem cho em biết bao điều mới lạ</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7: </a:t>
            </a:r>
            <a:r>
              <a:rPr lang="vi-VN" sz="2400" dirty="0">
                <a:solidFill>
                  <a:srgbClr val="171719"/>
                </a:solidFill>
                <a:latin typeface="Times New Roman" panose="02020603050405020304" pitchFamily="18" charset="0"/>
                <a:cs typeface="Times New Roman" panose="02020603050405020304" pitchFamily="18" charset="0"/>
              </a:rPr>
              <a:t>Ngàn lời ca chúng em tặng thầy cô</a:t>
            </a:r>
            <a:br>
              <a:rPr lang="vi-VN" sz="2400" dirty="0">
                <a:latin typeface="Times New Roman" panose="02020603050405020304" pitchFamily="18" charset="0"/>
                <a:cs typeface="Times New Roman" panose="02020603050405020304" pitchFamily="18" charset="0"/>
              </a:rPr>
            </a:br>
            <a:r>
              <a:rPr lang="vi-VN" sz="2400" dirty="0">
                <a:latin typeface="Times New Roman" panose="02020603050405020304" pitchFamily="18" charset="0"/>
                <a:cs typeface="Times New Roman" panose="02020603050405020304" pitchFamily="18" charset="0"/>
              </a:rPr>
              <a:t>Câu 8: </a:t>
            </a:r>
            <a:r>
              <a:rPr lang="vi-VN" sz="2400" dirty="0">
                <a:solidFill>
                  <a:srgbClr val="171719"/>
                </a:solidFill>
                <a:latin typeface="Times New Roman" panose="02020603050405020304" pitchFamily="18" charset="0"/>
                <a:cs typeface="Times New Roman" panose="02020603050405020304" pitchFamily="18" charset="0"/>
              </a:rPr>
              <a:t>Lòng yêu qúy của học trò chúng em</a:t>
            </a:r>
            <a:br>
              <a:rPr lang="vi-VN" sz="2400" dirty="0">
                <a:latin typeface="Times New Roman" panose="02020603050405020304" pitchFamily="18" charset="0"/>
                <a:cs typeface="Times New Roman" panose="02020603050405020304" pitchFamily="18" charset="0"/>
              </a:rPr>
            </a:br>
            <a:endParaRPr lang="vi-VN" sz="2400" dirty="0">
              <a:latin typeface="Times New Roman" panose="02020603050405020304" pitchFamily="18" charset="0"/>
              <a:cs typeface="Times New Roman" panose="02020603050405020304" pitchFamily="18" charset="0"/>
            </a:endParaRPr>
          </a:p>
        </p:txBody>
      </p:sp>
      <p:sp>
        <p:nvSpPr>
          <p:cNvPr id="18" name="Rectangle 17"/>
          <p:cNvSpPr/>
          <p:nvPr/>
        </p:nvSpPr>
        <p:spPr>
          <a:xfrm>
            <a:off x="5942393" y="3287006"/>
            <a:ext cx="6249607" cy="3416320"/>
          </a:xfrm>
          <a:prstGeom prst="rect">
            <a:avLst/>
          </a:prstGeom>
        </p:spPr>
        <p:txBody>
          <a:bodyPr wrap="square">
            <a:spAutoFit/>
          </a:bodyPr>
          <a:lstStyle/>
          <a:p>
            <a:r>
              <a:rPr lang="vi-VN" sz="2400" dirty="0">
                <a:solidFill>
                  <a:srgbClr val="171719"/>
                </a:solidFill>
                <a:latin typeface="Times New Roman" panose="02020603050405020304" pitchFamily="18" charset="0"/>
                <a:cs typeface="Times New Roman" panose="02020603050405020304" pitchFamily="18" charset="0"/>
              </a:rPr>
              <a:t>Nếu em là nhạc sĩ, em sẽ viết khúc ca</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Mang tấm lòng đàn em, đến thầy cô yêu quí</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Nếu em là văn sĩ,em sẽ viết bài văn</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Về tấm gương thầy cô, ngời sáng không phai mờ</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Em không quên những lời của thầy cô</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Đem cho em biết bao điều mới lạ</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Ngàn lời ca chúng em tặng thầy cô</a:t>
            </a:r>
            <a:br>
              <a:rPr lang="vi-VN" sz="2400" dirty="0">
                <a:latin typeface="Times New Roman" panose="02020603050405020304" pitchFamily="18" charset="0"/>
                <a:cs typeface="Times New Roman" panose="02020603050405020304" pitchFamily="18" charset="0"/>
              </a:rPr>
            </a:br>
            <a:r>
              <a:rPr lang="vi-VN" sz="2400" dirty="0">
                <a:solidFill>
                  <a:srgbClr val="171719"/>
                </a:solidFill>
                <a:latin typeface="Times New Roman" panose="02020603050405020304" pitchFamily="18" charset="0"/>
                <a:cs typeface="Times New Roman" panose="02020603050405020304" pitchFamily="18" charset="0"/>
              </a:rPr>
              <a:t>Lòng yêu qúy của học trò chúng em.</a:t>
            </a:r>
          </a:p>
          <a:p>
            <a:r>
              <a:rPr lang="vi-VN" sz="2400" dirty="0">
                <a:latin typeface="Times New Roman" panose="02020603050405020304" pitchFamily="18" charset="0"/>
                <a:cs typeface="Times New Roman" panose="02020603050405020304" pitchFamily="18" charset="0"/>
              </a:rPr>
              <a:t>Dù năm tháng vẫn ghi trong lòng em.</a:t>
            </a:r>
          </a:p>
        </p:txBody>
      </p:sp>
      <p:sp>
        <p:nvSpPr>
          <p:cNvPr id="19" name="Rectangle 18"/>
          <p:cNvSpPr/>
          <p:nvPr/>
        </p:nvSpPr>
        <p:spPr>
          <a:xfrm>
            <a:off x="2743200" y="103864"/>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1</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0" name="Rectangle 19"/>
          <p:cNvSpPr/>
          <p:nvPr/>
        </p:nvSpPr>
        <p:spPr>
          <a:xfrm>
            <a:off x="4672122" y="3280820"/>
            <a:ext cx="107273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7686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chuyen trag ngăn.wav"/>
          </p:stSnd>
        </p:sndAc>
      </p:transition>
    </mc:Choice>
    <mc:Fallback xmlns="">
      <p:transition spd="slow">
        <p:fade/>
        <p:sndAc>
          <p:stSnd>
            <p:snd r:embed="rId6" name="chuyen trag ngăn.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313" y="994410"/>
            <a:ext cx="7175428" cy="576941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522" y="4503419"/>
            <a:ext cx="3359758" cy="230749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8950" y="1527717"/>
            <a:ext cx="4993049" cy="5319627"/>
          </a:xfrm>
          <a:prstGeom prst="rect">
            <a:avLst/>
          </a:prstGeom>
        </p:spPr>
      </p:pic>
      <p:pic>
        <p:nvPicPr>
          <p:cNvPr id="6" name="NẾU EM LÀ KARAOKE LỚP 4. KẾT NỐI TRI THỨ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0322" y="1186815"/>
            <a:ext cx="609600" cy="609600"/>
          </a:xfrm>
          <a:prstGeom prst="rect">
            <a:avLst/>
          </a:prstGeom>
        </p:spPr>
      </p:pic>
      <p:sp>
        <p:nvSpPr>
          <p:cNvPr id="9" name="Rectangle 8"/>
          <p:cNvSpPr/>
          <p:nvPr/>
        </p:nvSpPr>
        <p:spPr>
          <a:xfrm>
            <a:off x="168260" y="35540"/>
            <a:ext cx="269496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Hát</a:t>
            </a:r>
            <a:r>
              <a:rPr kumimoji="0" lang="en-US" sz="2400" b="0"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vỗ tay theo nhịp</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98950" y="33145"/>
            <a:ext cx="4993049" cy="1494572"/>
          </a:xfrm>
          <a:prstGeom prst="rect">
            <a:avLst/>
          </a:prstGeom>
        </p:spPr>
      </p:pic>
    </p:spTree>
    <p:extLst>
      <p:ext uri="{BB962C8B-B14F-4D97-AF65-F5344CB8AC3E}">
        <p14:creationId xmlns:p14="http://schemas.microsoft.com/office/powerpoint/2010/main" val="23112823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4" name="chuyen trag ngăn.wav"/>
          </p:stSnd>
        </p:sndAc>
      </p:transition>
    </mc:Choice>
    <mc:Fallback xmlns="">
      <p:transition spd="slow">
        <p:fade/>
        <p:sndAc>
          <p:stSnd>
            <p:snd r:embed="rId11" name="chuyen trag ngăn.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3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385</Words>
  <Application>Microsoft Office PowerPoint</Application>
  <PresentationFormat>Widescreen</PresentationFormat>
  <Paragraphs>22</Paragraphs>
  <Slides>9</Slides>
  <Notes>0</Notes>
  <HiddenSlides>0</HiddenSlides>
  <MMClips>7</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9</vt:i4>
      </vt:variant>
    </vt:vector>
  </HeadingPairs>
  <TitlesOfParts>
    <vt:vector size="17" baseType="lpstr">
      <vt:lpstr>#9Slide05 Dancing Script</vt:lpstr>
      <vt:lpstr>Arial</vt:lpstr>
      <vt:lpstr>Calibri</vt:lpstr>
      <vt:lpstr>Tahoma</vt:lpstr>
      <vt:lpstr>Times New Roman</vt:lpstr>
      <vt:lpstr>Wingdings</vt:lpstr>
      <vt:lpstr>Textured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Hello</cp:lastModifiedBy>
  <cp:revision>138</cp:revision>
  <dcterms:created xsi:type="dcterms:W3CDTF">2022-07-19T08:03:09Z</dcterms:created>
  <dcterms:modified xsi:type="dcterms:W3CDTF">2025-11-06T07:44:41Z</dcterms:modified>
</cp:coreProperties>
</file>