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2"/>
  </p:notesMasterIdLst>
  <p:sldIdLst>
    <p:sldId id="277" r:id="rId4"/>
    <p:sldId id="261" r:id="rId5"/>
    <p:sldId id="301" r:id="rId6"/>
    <p:sldId id="281" r:id="rId7"/>
    <p:sldId id="282" r:id="rId8"/>
    <p:sldId id="283" r:id="rId9"/>
    <p:sldId id="284" r:id="rId10"/>
    <p:sldId id="302" r:id="rId11"/>
    <p:sldId id="285" r:id="rId12"/>
    <p:sldId id="286" r:id="rId13"/>
    <p:sldId id="290" r:id="rId14"/>
    <p:sldId id="287" r:id="rId15"/>
    <p:sldId id="288" r:id="rId16"/>
    <p:sldId id="289" r:id="rId17"/>
    <p:sldId id="295" r:id="rId18"/>
    <p:sldId id="296" r:id="rId19"/>
    <p:sldId id="297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7"/>
            <a:ext cx="5130427" cy="1615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59" y="1768686"/>
            <a:ext cx="5185088" cy="478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7" y="581312"/>
            <a:ext cx="6028029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4390" y="581312"/>
            <a:ext cx="3120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VUI DEN TRUOG BEAT 2 LAN">
            <a:hlinkClick r:id="" action="ppaction://media"/>
            <a:extLst>
              <a:ext uri="{FF2B5EF4-FFF2-40B4-BE49-F238E27FC236}">
                <a16:creationId xmlns:a16="http://schemas.microsoft.com/office/drawing/2014/main" id="{AC41F0A1-6B58-74D4-2CCE-0C83BB602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5959" y="1535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514970"/>
            <a:ext cx="11621862" cy="44093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9079" y="393894"/>
            <a:ext cx="918290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2849078" y="1022847"/>
            <a:ext cx="673768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BC213-2699-FF97-88BF-2F118AAB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D3910-7E22-12C2-AB4D-97E58EF2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DF5124-4041-8513-F122-257CEDC30F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1FB68C-5814-6091-41AE-4D5BAF0A5EEE}"/>
              </a:ext>
            </a:extLst>
          </p:cNvPr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19CCD8-9589-79BE-C1DE-6C71724A75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0E8999-F160-3043-1B43-6B225935C9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8" y="1261279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  <a:extLst>
              <a:ext uri="{FF2B5EF4-FFF2-40B4-BE49-F238E27FC236}">
                <a16:creationId xmlns:a16="http://schemas.microsoft.com/office/drawing/2014/main" id="{5355E180-8E6F-70C3-CB54-125036A1A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BCB72-67AD-F07C-ACD8-CF8D519BB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D4F279-6A00-6A17-3257-414D7685D6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37F7E6-62BF-86CB-F5BF-59B2892923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23C5A4-076D-7EAC-583D-90999E2BD4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250B98-23C8-B31A-5633-537603D620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AD2C8E-EB83-19ED-0FC6-7470E04558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C034DD-0CF8-2F16-1EC3-E5AD9EEAAE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834E94-E6BC-373B-CB81-CEC18A9422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69C8C9-08ED-A6AB-9920-88DD09BB7B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D3B032-56A4-787F-3F8E-490260D440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0CFDCE-4219-F86D-7C72-FFEBC404A15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D3C4D9-87C2-E613-1FFB-04738C3938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FE3511-0130-45B4-50D7-F87F83220C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B86E42-6830-86CF-379C-3E39F3923C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287BC2-4C5B-30FE-2D47-6889B5782D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9494FD-DB38-B88C-B7CA-94D4774DE6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149F1A4-0053-F797-A525-06F376C3A0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7952A0-1CE4-B1D5-31CE-A7E9E9E0DA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A38D86-6AE8-E442-D3B4-EDD4515708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C1DB52-7B6B-39DB-3881-A9F3975AB7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0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A2EA9-D7CD-CEDD-C240-820BE874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CEB4A8-CCD4-779B-462C-83D7EB8716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74281-C050-B2D1-F5E6-23CFE159E6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37D702-0DC7-1CEB-1552-5B7A2446929F}"/>
              </a:ext>
            </a:extLst>
          </p:cNvPr>
          <p:cNvSpPr/>
          <p:nvPr/>
        </p:nvSpPr>
        <p:spPr>
          <a:xfrm>
            <a:off x="4404541" y="249958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 câu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60B0D2-C950-42E3-B7A1-C9C97F7B8A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B9BE1-9AB8-6A0D-6D45-B69446060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27"/>
          <a:stretch/>
        </p:blipFill>
        <p:spPr>
          <a:xfrm>
            <a:off x="758083" y="1009671"/>
            <a:ext cx="10562543" cy="2987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FE3146-A720-78BE-E255-C8D71A610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18" y="3866630"/>
            <a:ext cx="568202" cy="333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ECB1E5-0E0E-3AF2-818E-522C7F5AD5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902" y="3866630"/>
            <a:ext cx="568202" cy="33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3384AB-88F7-2D9B-B2BA-4D1CFF0F86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45" y="3925159"/>
            <a:ext cx="536449" cy="2545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D6E8AA-85C9-82B7-9055-6E5AD2B462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579" y="3815089"/>
            <a:ext cx="536449" cy="2545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56E540F-42A3-0328-5860-35328920B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22" y="3847474"/>
            <a:ext cx="579027" cy="3715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96397A-CC20-25AC-27E7-DD90DBC859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32" y="3866630"/>
            <a:ext cx="579027" cy="371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A857D8A-2BE7-3441-001F-15119B691C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51" y="3873982"/>
            <a:ext cx="489205" cy="294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1037FC-2AD4-D09D-29CB-B6A7585EF8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28" y="3814668"/>
            <a:ext cx="454153" cy="475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561BD4-5A04-822F-4430-AE2C9935BE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932" y="3762709"/>
            <a:ext cx="454153" cy="475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62590-980F-D6CD-04E9-D7F7AF8B26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11" y="3878336"/>
            <a:ext cx="472441" cy="382525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24C20F1-DFE3-1FDF-5DB2-9F99232E2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2099" y="439753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9ABD7A-4843-7525-111B-3CF716E4E639}"/>
              </a:ext>
            </a:extLst>
          </p:cNvPr>
          <p:cNvSpPr txBox="1"/>
          <p:nvPr/>
        </p:nvSpPr>
        <p:spPr>
          <a:xfrm>
            <a:off x="1140976" y="1436868"/>
            <a:ext cx="1242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Câu 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9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9260" y="452387"/>
            <a:ext cx="195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3" y="2009040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9902" y="405856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65A2B-6522-04EB-19C3-19E22F5AAC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02" y="3542302"/>
            <a:ext cx="489205" cy="294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56609-AFBF-980E-DCBF-25D9FF6276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53" y="3517499"/>
            <a:ext cx="536449" cy="254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9DA79-E6AE-97D0-9CD7-627240E6A6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80" y="3517499"/>
            <a:ext cx="536449" cy="254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D7106E-DDE3-2FE7-565F-BEC83F626F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096" y="3542302"/>
            <a:ext cx="568202" cy="333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1610AD-FC13-5E82-E94A-3F2046C1FF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45" y="3447275"/>
            <a:ext cx="504445" cy="426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1763D4-B36B-5D2D-846B-F11C23DC88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37" y="3409714"/>
            <a:ext cx="504445" cy="4267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CE755-38A6-A2B2-8EB7-1C4AB2FF8D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88D2AA-EA97-61F7-4217-FAB15098CD2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921" y="3401250"/>
            <a:ext cx="579027" cy="3715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A3F384-12A9-4973-A289-5F97F57A72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40" y="3517499"/>
            <a:ext cx="549505" cy="4060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065EA7-1B0F-A0FB-C138-FCA9ACF440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38" y="3365970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163</Words>
  <Application>Microsoft Office PowerPoint</Application>
  <PresentationFormat>Widescreen</PresentationFormat>
  <Paragraphs>29</Paragraphs>
  <Slides>18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41</cp:revision>
  <dcterms:created xsi:type="dcterms:W3CDTF">2022-04-04T02:41:08Z</dcterms:created>
  <dcterms:modified xsi:type="dcterms:W3CDTF">2025-11-06T07:40:24Z</dcterms:modified>
</cp:coreProperties>
</file>