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2"/>
  </p:notesMasterIdLst>
  <p:sldIdLst>
    <p:sldId id="520" r:id="rId2"/>
    <p:sldId id="514" r:id="rId3"/>
    <p:sldId id="471" r:id="rId4"/>
    <p:sldId id="502" r:id="rId5"/>
    <p:sldId id="504" r:id="rId6"/>
    <p:sldId id="505" r:id="rId7"/>
    <p:sldId id="506" r:id="rId8"/>
    <p:sldId id="511" r:id="rId9"/>
    <p:sldId id="518" r:id="rId10"/>
    <p:sldId id="51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2" d="100"/>
          <a:sy n="62" d="100"/>
        </p:scale>
        <p:origin x="636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0E1C2-899B-49B9-B163-598FF39EF01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72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E425-1C73-44CA-ADAC-3B5EE6616ED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69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E425-1C73-44CA-ADAC-3B5EE6616ED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1227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E425-1C73-44CA-ADAC-3B5EE6616ED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53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E425-1C73-44CA-ADAC-3B5EE6616ED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4898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E425-1C73-44CA-ADAC-3B5EE6616ED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295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E8FC-90EF-4B13-ABF0-B57545A853B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669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0DCA-CE4D-4CEA-B471-C7DBE409E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9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8447-C3CA-4833-8FA9-2ED60BF483A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9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C7EF-C3FA-4F3B-B245-577BA5E86D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77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5EFC-FA54-46D5-897C-28C48B3BC7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8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3F18C-52C4-4DEC-80D1-7585A1596E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48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72013-9CE8-4C26-8F9E-B004589357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86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07439-84F8-46A8-A8FE-CC0C2763418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4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503B-2F04-49E2-83DB-1A8C9696084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05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7697-CD4D-415E-B066-F2A2A7126C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27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60E425-1C73-44CA-ADAC-3B5EE6616ED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1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gi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8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714751" y="827265"/>
            <a:ext cx="8096250" cy="490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60376" y="809626"/>
            <a:ext cx="2936874" cy="5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spcBef>
                <a:spcPct val="50000"/>
              </a:spcBef>
              <a:defRPr/>
            </a:pPr>
            <a:r>
              <a:rPr lang="en-US" altLang="en-US" sz="2667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556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7876" y="1365251"/>
            <a:ext cx="6032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spcBef>
                <a:spcPct val="50000"/>
              </a:spcBef>
              <a:defRPr/>
            </a:pPr>
            <a:r>
              <a:rPr lang="en-US" altLang="en-US" sz="3111" b="1">
                <a:solidFill>
                  <a:prstClr val="black"/>
                </a:solidFill>
              </a:rPr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508500" y="1841500"/>
            <a:ext cx="2778126" cy="5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defRPr/>
            </a:pPr>
            <a:r>
              <a:rPr lang="en-US" altLang="en-US" sz="2667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39750" y="2238376"/>
            <a:ext cx="2328333" cy="5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spcBef>
                <a:spcPct val="50000"/>
              </a:spcBef>
              <a:defRPr/>
            </a:pPr>
            <a:r>
              <a:rPr lang="en-US" altLang="en-US" sz="2667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651000" y="2952751"/>
            <a:ext cx="5397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spcBef>
                <a:spcPct val="50000"/>
              </a:spcBef>
              <a:defRPr/>
            </a:pPr>
            <a:r>
              <a:rPr lang="en-US" altLang="en-US" sz="3111" b="1">
                <a:solidFill>
                  <a:prstClr val="black"/>
                </a:solidFill>
              </a:rPr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1095376" y="3667126"/>
            <a:ext cx="3651250" cy="213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5222876" y="-134055"/>
            <a:ext cx="1619250" cy="675429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defRPr/>
            </a:pPr>
            <a:r>
              <a:rPr lang="en-US" altLang="en-US" sz="3556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530700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719667" y="73031"/>
            <a:ext cx="4762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1" b="1" dirty="0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60376" y="889001"/>
            <a:ext cx="11271250" cy="488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440" y="2564904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32656"/>
            <a:ext cx="11519738" cy="65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47750" y="-63500"/>
            <a:ext cx="2857500" cy="6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333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9496" y="635114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8" y="-11382"/>
            <a:ext cx="8400933" cy="725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9136338" y="1828822"/>
            <a:ext cx="2754038" cy="515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408" y="332656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5064126" y="809626"/>
            <a:ext cx="2190750" cy="67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556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889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000376" y="1524000"/>
            <a:ext cx="6588124" cy="7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89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6" y="2238376"/>
            <a:ext cx="8572500" cy="349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60376" y="-206374"/>
            <a:ext cx="4762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1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080376" y="-142874"/>
            <a:ext cx="2857500" cy="6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333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159750" y="-142874"/>
            <a:ext cx="2857500" cy="6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333" b="1">
                <a:solidFill>
                  <a:schemeClr val="bg1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6" y="889000"/>
            <a:ext cx="11033124" cy="468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95734" y="6229311"/>
            <a:ext cx="677333" cy="677333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1084" y="6229311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539751" y="809626"/>
            <a:ext cx="365125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1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5143500" y="1285876"/>
            <a:ext cx="1825626" cy="67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56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60376" y="-206374"/>
            <a:ext cx="4762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1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323042" y="4497917"/>
            <a:ext cx="915458" cy="11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75028" y="2150181"/>
            <a:ext cx="11033126" cy="215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619751" y="4614333"/>
            <a:ext cx="1111250" cy="103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635376" y="4540251"/>
            <a:ext cx="9525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7127876" y="4540251"/>
            <a:ext cx="881944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10302876" y="4614333"/>
            <a:ext cx="1111250" cy="103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459612" y="4573764"/>
            <a:ext cx="922514" cy="10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43459" y="1277716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60376" y="-206374"/>
            <a:ext cx="4762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1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60376" y="889000"/>
            <a:ext cx="365125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1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5222876" y="1365251"/>
            <a:ext cx="1825624" cy="67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56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66209" y="2093737"/>
            <a:ext cx="11033124" cy="24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767417" y="4497917"/>
            <a:ext cx="915459" cy="11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644321" y="4596694"/>
            <a:ext cx="1111250" cy="103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079750" y="4540251"/>
            <a:ext cx="9525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6016626" y="4540251"/>
            <a:ext cx="9525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7641167" y="4497917"/>
            <a:ext cx="915459" cy="11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9667875" y="4497917"/>
            <a:ext cx="915458" cy="11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0542" y="1192389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328084" y="333376"/>
            <a:ext cx="11863917" cy="545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4151784" y="116632"/>
            <a:ext cx="5357342" cy="62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670528"/>
            <a:ext cx="802570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6" y="5651501"/>
            <a:ext cx="802569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681" y="5591528"/>
            <a:ext cx="802569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1" y="5651501"/>
            <a:ext cx="802570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1" y="2635251"/>
            <a:ext cx="802570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670654" y="2758722"/>
            <a:ext cx="793750" cy="9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953501" y="2714626"/>
            <a:ext cx="793750" cy="92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6413501" y="5730876"/>
            <a:ext cx="793750" cy="92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38501" y="5720293"/>
            <a:ext cx="793750" cy="92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937250" y="2709334"/>
            <a:ext cx="1031876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10858500" y="2714626"/>
            <a:ext cx="1031876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905376" y="5720293"/>
            <a:ext cx="1031874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  <a:extLst>
              <a:ext uri="{FF2B5EF4-FFF2-40B4-BE49-F238E27FC236}">
                <a16:creationId xmlns:a16="http://schemas.microsoft.com/office/drawing/2014/main" id="{2461F5EF-FB59-CF4B-4008-3B26E71D8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645" y="2204864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328084" y="333376"/>
            <a:ext cx="11863917" cy="545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3622551" y="-13893"/>
            <a:ext cx="5933406" cy="62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670528"/>
            <a:ext cx="802570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6" y="5651501"/>
            <a:ext cx="802569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681" y="5591528"/>
            <a:ext cx="802569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1" y="5651501"/>
            <a:ext cx="802570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1" y="2635251"/>
            <a:ext cx="802570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670654" y="2758722"/>
            <a:ext cx="793750" cy="9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953501" y="2714626"/>
            <a:ext cx="793750" cy="92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6413501" y="5730876"/>
            <a:ext cx="793750" cy="92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38501" y="5720293"/>
            <a:ext cx="793750" cy="92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937250" y="2709334"/>
            <a:ext cx="1031876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10858500" y="2714626"/>
            <a:ext cx="1031876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905376" y="5720293"/>
            <a:ext cx="1031874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606" y="2420055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7359</TotalTime>
  <Words>75</Words>
  <Application>Microsoft Office PowerPoint</Application>
  <PresentationFormat>Widescreen</PresentationFormat>
  <Paragraphs>23</Paragraphs>
  <Slides>10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Hello</cp:lastModifiedBy>
  <cp:revision>593</cp:revision>
  <dcterms:created xsi:type="dcterms:W3CDTF">2010-04-30T18:19:48Z</dcterms:created>
  <dcterms:modified xsi:type="dcterms:W3CDTF">2025-11-06T07:15:13Z</dcterms:modified>
</cp:coreProperties>
</file>