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80" r:id="rId4"/>
    <p:sldId id="286" r:id="rId5"/>
    <p:sldId id="287" r:id="rId6"/>
    <p:sldId id="291" r:id="rId7"/>
    <p:sldId id="288" r:id="rId8"/>
    <p:sldId id="292" r:id="rId9"/>
    <p:sldId id="293" r:id="rId10"/>
    <p:sldId id="294" r:id="rId11"/>
    <p:sldId id="27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2.png"/><Relationship Id="rId5" Type="http://schemas.microsoft.com/office/2007/relationships/media" Target="../media/media7.mp3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110</Words>
  <Application>Microsoft Office PowerPoint</Application>
  <PresentationFormat>Widescreen</PresentationFormat>
  <Paragraphs>18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49</cp:revision>
  <dcterms:created xsi:type="dcterms:W3CDTF">2022-04-04T11:47:32Z</dcterms:created>
  <dcterms:modified xsi:type="dcterms:W3CDTF">2025-11-30T11:56:16Z</dcterms:modified>
</cp:coreProperties>
</file>