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1" r:id="rId1"/>
    <p:sldMasterId id="2147483893" r:id="rId2"/>
  </p:sldMasterIdLst>
  <p:notesMasterIdLst>
    <p:notesMasterId r:id="rId15"/>
  </p:notesMasterIdLst>
  <p:sldIdLst>
    <p:sldId id="652" r:id="rId3"/>
    <p:sldId id="654" r:id="rId4"/>
    <p:sldId id="655" r:id="rId5"/>
    <p:sldId id="656" r:id="rId6"/>
    <p:sldId id="657" r:id="rId7"/>
    <p:sldId id="658" r:id="rId8"/>
    <p:sldId id="659" r:id="rId9"/>
    <p:sldId id="635" r:id="rId10"/>
    <p:sldId id="636" r:id="rId11"/>
    <p:sldId id="640" r:id="rId12"/>
    <p:sldId id="641" r:id="rId13"/>
    <p:sldId id="647" r:id="rId14"/>
  </p:sldIdLst>
  <p:sldSz cx="12192000" cy="6858000"/>
  <p:notesSz cx="6858000" cy="9144000"/>
  <p:embeddedFontLst>
    <p:embeddedFont>
      <p:font typeface="#9Slide05 Dancing Script" panose="020B0604020202020204" charset="0"/>
      <p:bold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5209" autoAdjust="0"/>
  </p:normalViewPr>
  <p:slideViewPr>
    <p:cSldViewPr snapToGrid="0">
      <p:cViewPr varScale="1">
        <p:scale>
          <a:sx n="66" d="100"/>
          <a:sy n="66" d="100"/>
        </p:scale>
        <p:origin x="5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72624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0789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259202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100214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934843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577514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923130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75817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43409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6231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19735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21579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44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png"/><Relationship Id="rId5" Type="http://schemas.openxmlformats.org/officeDocument/2006/relationships/image" Target="../media/image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0.png"/><Relationship Id="rId5" Type="http://schemas.openxmlformats.org/officeDocument/2006/relationships/image" Target="../media/image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4.mp3"/><Relationship Id="rId7" Type="http://schemas.openxmlformats.org/officeDocument/2006/relationships/image" Target="../media/image2.jpg"/><Relationship Id="rId12" Type="http://schemas.openxmlformats.org/officeDocument/2006/relationships/audio" Target="../media/audio1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audio" Target="../media/media4.mp3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89" y="1149431"/>
            <a:ext cx="5818644" cy="5109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33" y="1041099"/>
            <a:ext cx="2202474" cy="3531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6165" y="59363"/>
            <a:ext cx="1194558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07" y="35174"/>
            <a:ext cx="424661" cy="359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6535" y="686455"/>
            <a:ext cx="5010276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CỤ: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NHẠC CỤ GÕ, NHẠC CỤ GIA ĐIỆU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7"/>
            <a:ext cx="3231765" cy="1034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20723" y="115147"/>
            <a:ext cx="3718495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HÁT: TẾT LÀ TẾT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9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723"/>
            <a:ext cx="2027104" cy="4322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14" y="108455"/>
            <a:ext cx="377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Luyên tập thổi lại nốt si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4" y="0"/>
            <a:ext cx="5152221" cy="37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8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2977" y="4814238"/>
            <a:ext cx="1053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>
                <a:latin typeface="+mj-lt"/>
              </a:rPr>
              <a:t> Cách bảo quản sau khi sử dụng xong vệ sinh đầu ống thổi vào toàn bộ thân sáo bảo quản và giữ gìn cẩn thận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39807"/>
          </a:xfrm>
          <a:prstGeom prst="rect">
            <a:avLst/>
          </a:prstGeom>
        </p:spPr>
      </p:pic>
      <p:pic>
        <p:nvPicPr>
          <p:cNvPr id="3" name="recoder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53497" y="367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6369"/>
            <a:ext cx="2699133" cy="3571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10998" y="6334431"/>
            <a:ext cx="9386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+mj-lt"/>
              </a:rPr>
              <a:t>Cách bảo quản: </a:t>
            </a:r>
            <a:r>
              <a:rPr lang="vi-VN" i="1" dirty="0">
                <a:latin typeface="+mj-lt"/>
              </a:rPr>
              <a:t>sau khi sử dụng xong, vệ sinh đầu ống thổi và bàn phím bảo quản giữ gìn cẩn thận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79653" cy="1916935"/>
          </a:xfrm>
          <a:prstGeom prst="rect">
            <a:avLst/>
          </a:prstGeom>
        </p:spPr>
      </p:pic>
      <p:pic>
        <p:nvPicPr>
          <p:cNvPr id="4" name="ken ph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3450" y="2855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92" y="-84255"/>
            <a:ext cx="6466272" cy="6942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178" y="1398485"/>
            <a:ext cx="4919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Ôn hát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 thức: Lớp,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tốp ca, cá nhân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255" y="78019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6620" y="69550"/>
            <a:ext cx="3718495" cy="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HÁT: TẾT LÀ TẾT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Tết là Tết Lớp 4 karaoke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45546" y="2108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260" y="35540"/>
            <a:ext cx="3148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 vỗ tay theo nhịp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92" y="-84255"/>
            <a:ext cx="6466272" cy="6942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9888"/>
            <a:ext cx="5579817" cy="2286335"/>
          </a:xfrm>
          <a:prstGeom prst="rect">
            <a:avLst/>
          </a:prstGeom>
        </p:spPr>
      </p:pic>
      <p:pic>
        <p:nvPicPr>
          <p:cNvPr id="9" name="Tết là Tết Lớp 4 karaoke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260" y="3425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260" y="35540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rap lời ca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391" y="36916"/>
            <a:ext cx="10608529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Tết tết tết là tết là tết tết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Tết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 đến đây dưới máy hiên nhà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tết tết là tết là tết tết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Tết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 ghé qua trong nhà dưới phố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tết tết là tết là tết tết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người ở xa về đây xum vầy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tết tết là tết là tết tết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cháu ông bà quây quần bên nhau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bầy trẻ thơ cùng kheo áo mới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những người lớn lì xì trẻ con,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 cả mọi người hân hoan chúc nhau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nhau một năm an lành yên vui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nhạc ráp đọc vè chậm chuẩn hay nhấ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8884" y="4454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1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06446" y="0"/>
            <a:ext cx="266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 động cơ thể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Tết là Tết Lớp 4 karaoke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71721" y="951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4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130" y="-84255"/>
            <a:ext cx="4969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rap lời ca kết hợp vận động cơ thể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8848" y="524550"/>
            <a:ext cx="9000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Tết tết tết là tết là tết tết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Tết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 đến đây dưới máy hiên nhà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tết tết là tết là tết tết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Tết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 ghé qua trong nhà dưới phố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tết tết là tết là tết tết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người ở xa về đây xum vầy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tết tết là tết là tết tết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cháu ông bà quây quần bên nhau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5: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bầy trẻ thơ cùng kheo áo mới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những người lớn lì xì trẻ con,</a:t>
            </a:r>
            <a:b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 cả mọi người hân hoan chúc nhau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nhau một năm an lành yên vui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nhạc ráp đọc vè chậm chuẩn hay nhấ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8884" y="4454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5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55"/>
            <a:ext cx="12153042" cy="6942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0497"/>
            <a:ext cx="5151864" cy="35875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8260" y="35540"/>
            <a:ext cx="5121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 nối tiếp kết hợp vỗ tay cùng bạn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92" y="-84255"/>
            <a:ext cx="6466272" cy="6942255"/>
          </a:xfrm>
          <a:prstGeom prst="rect">
            <a:avLst/>
          </a:prstGeom>
        </p:spPr>
      </p:pic>
      <p:pic>
        <p:nvPicPr>
          <p:cNvPr id="6" name="Tết là Tết Lớp 4 karaoke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45546" y="2108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6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37420" y="259545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5808"/>
            <a:ext cx="2022352" cy="931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16" y="4010444"/>
            <a:ext cx="3083691" cy="276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003721"/>
            <a:ext cx="9318930" cy="28281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5975" y="1482362"/>
            <a:ext cx="42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gõ mẫu, luyện tập và gõ nối tiếp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0819" y="285950"/>
            <a:ext cx="362150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 GÕ, NHẠC CỤ GIA ĐIỆU</a:t>
            </a:r>
          </a:p>
        </p:txBody>
      </p:sp>
      <p:pic>
        <p:nvPicPr>
          <p:cNvPr id="5" name="t1 noi tiep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46952" y="3113017"/>
            <a:ext cx="609600" cy="609600"/>
          </a:xfrm>
          <a:prstGeom prst="rect">
            <a:avLst/>
          </a:prstGeom>
        </p:spPr>
      </p:pic>
      <p:pic>
        <p:nvPicPr>
          <p:cNvPr id="6" name="bt1 nt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46952" y="41896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475" y="4093980"/>
            <a:ext cx="3083691" cy="276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4" y="89197"/>
            <a:ext cx="9548868" cy="353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10987</TotalTime>
  <Words>408</Words>
  <Application>Microsoft Office PowerPoint</Application>
  <PresentationFormat>Widescreen</PresentationFormat>
  <Paragraphs>19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#9Slide05 Dancing Script</vt:lpstr>
      <vt:lpstr>Wingdings</vt:lpstr>
      <vt:lpstr>Calibri</vt:lpstr>
      <vt:lpstr>Arial</vt:lpstr>
      <vt:lpstr>Tahoma</vt:lpstr>
      <vt:lpstr>Times New Roman</vt:lpstr>
      <vt:lpstr>5_Office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1312</cp:revision>
  <dcterms:created xsi:type="dcterms:W3CDTF">2020-08-30T12:35:12Z</dcterms:created>
  <dcterms:modified xsi:type="dcterms:W3CDTF">2025-11-30T12:02:21Z</dcterms:modified>
</cp:coreProperties>
</file>