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
  </p:notesMasterIdLst>
  <p:sldIdLst>
    <p:sldId id="354" r:id="rId2"/>
    <p:sldId id="355" r:id="rId3"/>
    <p:sldId id="357" r:id="rId4"/>
    <p:sldId id="366" r:id="rId5"/>
    <p:sldId id="367"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66" d="100"/>
          <a:sy n="66" d="100"/>
        </p:scale>
        <p:origin x="63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74F983-7E16-45DC-9F87-651E08F789D8}" type="datetimeFigureOut">
              <a:rPr lang="en-US" smtClean="0"/>
              <a:t>11/30/2025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AC4331-F600-4ECA-8266-51CEE1320A18}" type="slidenum">
              <a:rPr lang="en-US" smtClean="0"/>
              <a:t>‹#›</a:t>
            </a:fld>
            <a:endParaRPr lang="en-US"/>
          </a:p>
        </p:txBody>
      </p:sp>
    </p:spTree>
    <p:extLst>
      <p:ext uri="{BB962C8B-B14F-4D97-AF65-F5344CB8AC3E}">
        <p14:creationId xmlns:p14="http://schemas.microsoft.com/office/powerpoint/2010/main" val="3347566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243714" name="Rectangle 2"/>
          <p:cNvSpPr>
            <a:spLocks noGrp="1" noChangeArrowheads="1"/>
          </p:cNvSpPr>
          <p:nvPr>
            <p:ph type="ctrTitle" sz="quarter"/>
          </p:nvPr>
        </p:nvSpPr>
        <p:spPr>
          <a:xfrm>
            <a:off x="914400" y="1676400"/>
            <a:ext cx="10363200" cy="1828800"/>
          </a:xfrm>
        </p:spPr>
        <p:txBody>
          <a:bodyPr/>
          <a:lstStyle>
            <a:lvl1pPr>
              <a:defRPr/>
            </a:lvl1pPr>
          </a:lstStyle>
          <a:p>
            <a:pPr lvl="0"/>
            <a:r>
              <a:rPr lang="en-US" noProof="0"/>
              <a:t>Click to edit Master title style</a:t>
            </a:r>
          </a:p>
        </p:txBody>
      </p:sp>
      <p:sp>
        <p:nvSpPr>
          <p:cNvPr id="243715" name="Rectangle 3"/>
          <p:cNvSpPr>
            <a:spLocks noGrp="1" noChangeArrowheads="1"/>
          </p:cNvSpPr>
          <p:nvPr>
            <p:ph type="subTitle" sz="quarter" idx="1"/>
          </p:nvPr>
        </p:nvSpPr>
        <p:spPr>
          <a:xfrm>
            <a:off x="1828800" y="3886200"/>
            <a:ext cx="8534400" cy="1752600"/>
          </a:xfrm>
        </p:spPr>
        <p:txBody>
          <a:bodyPr/>
          <a:lstStyle>
            <a:lvl1pPr marL="0" indent="0" algn="ctr">
              <a:buFont typeface="Wingdings" panose="05000000000000000000" pitchFamily="2" charset="2"/>
              <a:buNone/>
              <a:defRPr/>
            </a:lvl1pPr>
          </a:lstStyle>
          <a:p>
            <a:pPr lvl="0"/>
            <a:r>
              <a:rPr lang="en-US" noProof="0"/>
              <a:t>Click to edit Master subtitle style</a:t>
            </a:r>
          </a:p>
        </p:txBody>
      </p:sp>
      <p:sp>
        <p:nvSpPr>
          <p:cNvPr id="4" name="Rectangle 4"/>
          <p:cNvSpPr>
            <a:spLocks noGrp="1" noChangeArrowheads="1"/>
          </p:cNvSpPr>
          <p:nvPr>
            <p:ph type="dt" sz="quarter"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smtClean="0"/>
            </a:lvl1pPr>
          </a:lstStyle>
          <a:p>
            <a:pPr>
              <a:defRPr/>
            </a:pPr>
            <a:fld id="{406D1E84-FFAA-4D35-9D19-AE164EBC164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6969650"/>
      </p:ext>
    </p:extLst>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A34F2A2-70FE-43C1-9778-B47825B074C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8230041"/>
      </p:ext>
    </p:extLst>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E5BCB9-3795-41CE-B8B9-675605E77B6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9464161"/>
      </p:ext>
    </p:extLst>
  </p:cSld>
  <p:clrMapOvr>
    <a:masterClrMapping/>
  </p:clrMapOvr>
  <p:transition>
    <p:wedg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81000"/>
            <a:ext cx="109728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D251887-5753-457C-9598-7222B9C18E7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0991495"/>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E22C93-D738-4D30-8A28-48950D58B8C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5013882"/>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E2F414-267C-4308-904F-BAE5E05F3EA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8656339"/>
      </p:ext>
    </p:extLst>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673E0D-B416-435B-83AA-070D1823138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3427833"/>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F4C2ADB-6FB3-4126-9D1E-6583792748C2}"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945334"/>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760107C-EEA3-49A9-BD94-89CDCC84805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7134832"/>
      </p:ext>
    </p:extLst>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FBAD392-AEDB-43A7-B8C2-E8E7C81B4AE9}"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0501200"/>
      </p:ext>
    </p:extLst>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527356-D9E6-46E3-9B0B-3A86D74489A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9396534"/>
      </p:ext>
    </p:extLst>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B8B2FA-51A6-4DB4-B0C5-A7B09095594C}"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2551463"/>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bwMode="auto">
          <a:xfrm>
            <a:off x="609600" y="381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2691" name="Rectangle 3"/>
          <p:cNvSpPr>
            <a:spLocks noGrp="1" noChangeArrowheads="1"/>
          </p:cNvSpPr>
          <p:nvPr>
            <p:ph type="body" idx="1"/>
          </p:nvPr>
        </p:nvSpPr>
        <p:spPr bwMode="auto">
          <a:xfrm>
            <a:off x="609600" y="1981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269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FFFFFF"/>
                  </a:outerShdw>
                </a:effectLst>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24269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FFFFFF"/>
                  </a:outerShdw>
                </a:effectLst>
                <a:latin typeface="Arial" panose="020B0604020202020204" pitchFamily="34" charset="0"/>
              </a:defRPr>
            </a:lvl1pPr>
          </a:lstStyle>
          <a:p>
            <a:pPr fontAlgn="base">
              <a:spcBef>
                <a:spcPct val="0"/>
              </a:spcBef>
              <a:spcAft>
                <a:spcPct val="0"/>
              </a:spcAft>
              <a:defRPr/>
            </a:pPr>
            <a:endParaRPr lang="en-US">
              <a:solidFill>
                <a:srgbClr val="000000"/>
              </a:solidFill>
            </a:endParaRPr>
          </a:p>
        </p:txBody>
      </p:sp>
      <p:sp>
        <p:nvSpPr>
          <p:cNvPr id="24269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effectLst>
                  <a:outerShdw blurRad="38100" dist="38100" dir="2700000" algn="tl">
                    <a:srgbClr val="FFFFFF"/>
                  </a:outerShdw>
                </a:effectLst>
                <a:latin typeface="Arial" charset="0"/>
              </a:defRPr>
            </a:lvl1pPr>
          </a:lstStyle>
          <a:p>
            <a:pPr fontAlgn="base">
              <a:spcBef>
                <a:spcPct val="0"/>
              </a:spcBef>
              <a:spcAft>
                <a:spcPct val="0"/>
              </a:spcAft>
              <a:defRPr/>
            </a:pPr>
            <a:fld id="{FD77D22B-BA01-42B0-A355-66B62724EE0E}"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812783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242690"/>
                                        </p:tgtEl>
                                        <p:attrNameLst>
                                          <p:attrName>style.visibility</p:attrName>
                                        </p:attrNameLst>
                                      </p:cBhvr>
                                      <p:to>
                                        <p:strVal val="visible"/>
                                      </p:to>
                                    </p:set>
                                    <p:animEffect transition="in" filter="fade">
                                      <p:cBhvr>
                                        <p:cTn id="7" dur="768" decel="100000"/>
                                        <p:tgtEl>
                                          <p:spTgt spid="242690"/>
                                        </p:tgtEl>
                                      </p:cBhvr>
                                    </p:animEffect>
                                    <p:animScale>
                                      <p:cBhvr>
                                        <p:cTn id="8" dur="768" decel="100000"/>
                                        <p:tgtEl>
                                          <p:spTgt spid="242690"/>
                                        </p:tgtEl>
                                      </p:cBhvr>
                                      <p:from x="10000" y="10000"/>
                                      <p:to x="200000" y="450000"/>
                                    </p:animScale>
                                    <p:animScale>
                                      <p:cBhvr>
                                        <p:cTn id="9" dur="1230" accel="100000" fill="hold">
                                          <p:stCondLst>
                                            <p:cond delay="768"/>
                                          </p:stCondLst>
                                        </p:cTn>
                                        <p:tgtEl>
                                          <p:spTgt spid="242690"/>
                                        </p:tgtEl>
                                      </p:cBhvr>
                                      <p:from x="200000" y="450000"/>
                                      <p:to x="100000" y="100000"/>
                                    </p:animScale>
                                    <p:set>
                                      <p:cBhvr>
                                        <p:cTn id="10" dur="768" fill="hold"/>
                                        <p:tgtEl>
                                          <p:spTgt spid="242690"/>
                                        </p:tgtEl>
                                        <p:attrNameLst>
                                          <p:attrName>ppt_x</p:attrName>
                                        </p:attrNameLst>
                                      </p:cBhvr>
                                      <p:to>
                                        <p:strVal val="(0.5)"/>
                                      </p:to>
                                    </p:set>
                                    <p:anim from="(0.5)" to="(#ppt_x)" calcmode="lin" valueType="num">
                                      <p:cBhvr>
                                        <p:cTn id="11" dur="1230" accel="100000" fill="hold">
                                          <p:stCondLst>
                                            <p:cond delay="768"/>
                                          </p:stCondLst>
                                        </p:cTn>
                                        <p:tgtEl>
                                          <p:spTgt spid="242690"/>
                                        </p:tgtEl>
                                        <p:attrNameLst>
                                          <p:attrName>ppt_x</p:attrName>
                                        </p:attrNameLst>
                                      </p:cBhvr>
                                    </p:anim>
                                    <p:set>
                                      <p:cBhvr>
                                        <p:cTn id="12" dur="768" fill="hold"/>
                                        <p:tgtEl>
                                          <p:spTgt spid="242690"/>
                                        </p:tgtEl>
                                        <p:attrNameLst>
                                          <p:attrName>ppt_y</p:attrName>
                                        </p:attrNameLst>
                                      </p:cBhvr>
                                      <p:to>
                                        <p:strVal val="(#ppt_y+0.4)"/>
                                      </p:to>
                                    </p:set>
                                    <p:anim from="(#ppt_y+0.4)" to="(#ppt_y)" calcmode="lin" valueType="num">
                                      <p:cBhvr>
                                        <p:cTn id="13" dur="1230" accel="100000" fill="hold">
                                          <p:stCondLst>
                                            <p:cond delay="768"/>
                                          </p:stCondLst>
                                        </p:cTn>
                                        <p:tgtEl>
                                          <p:spTgt spid="242690"/>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42691">
                                            <p:txEl>
                                              <p:pRg st="0" end="0"/>
                                            </p:txEl>
                                          </p:spTgt>
                                        </p:tgtEl>
                                        <p:attrNameLst>
                                          <p:attrName>style.visibility</p:attrName>
                                        </p:attrNameLst>
                                      </p:cBhvr>
                                      <p:to>
                                        <p:strVal val="visible"/>
                                      </p:to>
                                    </p:set>
                                    <p:anim calcmode="lin" valueType="num">
                                      <p:cBhvr>
                                        <p:cTn id="18" dur="500" fill="hold"/>
                                        <p:tgtEl>
                                          <p:spTgt spid="242691">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42691">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42691">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242691">
                                            <p:txEl>
                                              <p:pRg st="1" end="1"/>
                                            </p:txEl>
                                          </p:spTgt>
                                        </p:tgtEl>
                                        <p:attrNameLst>
                                          <p:attrName>style.visibility</p:attrName>
                                        </p:attrNameLst>
                                      </p:cBhvr>
                                      <p:to>
                                        <p:strVal val="visible"/>
                                      </p:to>
                                    </p:set>
                                    <p:anim calcmode="lin" valueType="num">
                                      <p:cBhvr>
                                        <p:cTn id="23" dur="500" fill="hold"/>
                                        <p:tgtEl>
                                          <p:spTgt spid="242691">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242691">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242691">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242691">
                                            <p:txEl>
                                              <p:pRg st="2" end="2"/>
                                            </p:txEl>
                                          </p:spTgt>
                                        </p:tgtEl>
                                        <p:attrNameLst>
                                          <p:attrName>style.visibility</p:attrName>
                                        </p:attrNameLst>
                                      </p:cBhvr>
                                      <p:to>
                                        <p:strVal val="visible"/>
                                      </p:to>
                                    </p:set>
                                    <p:anim calcmode="lin" valueType="num">
                                      <p:cBhvr>
                                        <p:cTn id="28" dur="500" fill="hold"/>
                                        <p:tgtEl>
                                          <p:spTgt spid="242691">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242691">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242691">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242691">
                                            <p:txEl>
                                              <p:pRg st="3" end="3"/>
                                            </p:txEl>
                                          </p:spTgt>
                                        </p:tgtEl>
                                        <p:attrNameLst>
                                          <p:attrName>style.visibility</p:attrName>
                                        </p:attrNameLst>
                                      </p:cBhvr>
                                      <p:to>
                                        <p:strVal val="visible"/>
                                      </p:to>
                                    </p:set>
                                    <p:anim calcmode="lin" valueType="num">
                                      <p:cBhvr>
                                        <p:cTn id="33" dur="500" fill="hold"/>
                                        <p:tgtEl>
                                          <p:spTgt spid="242691">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242691">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242691">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242691">
                                            <p:txEl>
                                              <p:pRg st="4" end="4"/>
                                            </p:txEl>
                                          </p:spTgt>
                                        </p:tgtEl>
                                        <p:attrNameLst>
                                          <p:attrName>style.visibility</p:attrName>
                                        </p:attrNameLst>
                                      </p:cBhvr>
                                      <p:to>
                                        <p:strVal val="visible"/>
                                      </p:to>
                                    </p:set>
                                    <p:anim calcmode="lin" valueType="num">
                                      <p:cBhvr>
                                        <p:cTn id="38" dur="500" fill="hold"/>
                                        <p:tgtEl>
                                          <p:spTgt spid="242691">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242691">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2426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0" grpId="0"/>
      <p:bldP spid="242691" grpId="0" build="p">
        <p:tmplLst>
          <p:tmpl lvl="1">
            <p:tnLst>
              <p:par>
                <p:cTn presetID="53" presetClass="entr" presetSubtype="0" fill="hold" nodeType="clickEffect">
                  <p:stCondLst>
                    <p:cond delay="0"/>
                  </p:stCondLst>
                  <p:childTnLst>
                    <p:set>
                      <p:cBhvr>
                        <p:cTn dur="1" fill="hold">
                          <p:stCondLst>
                            <p:cond delay="0"/>
                          </p:stCondLst>
                        </p:cTn>
                        <p:tgtEl>
                          <p:spTgt spid="242691"/>
                        </p:tgtEl>
                        <p:attrNameLst>
                          <p:attrName>style.visibility</p:attrName>
                        </p:attrNameLst>
                      </p:cBhvr>
                      <p:to>
                        <p:strVal val="visible"/>
                      </p:to>
                    </p:set>
                    <p:anim calcmode="lin" valueType="num">
                      <p:cBhvr>
                        <p:cTn dur="500" fill="hold"/>
                        <p:tgtEl>
                          <p:spTgt spid="242691"/>
                        </p:tgtEl>
                        <p:attrNameLst>
                          <p:attrName>ppt_w</p:attrName>
                        </p:attrNameLst>
                      </p:cBhvr>
                      <p:tavLst>
                        <p:tav tm="0">
                          <p:val>
                            <p:fltVal val="0"/>
                          </p:val>
                        </p:tav>
                        <p:tav tm="100000">
                          <p:val>
                            <p:strVal val="#ppt_w"/>
                          </p:val>
                        </p:tav>
                      </p:tavLst>
                    </p:anim>
                    <p:anim calcmode="lin" valueType="num">
                      <p:cBhvr>
                        <p:cTn dur="500" fill="hold"/>
                        <p:tgtEl>
                          <p:spTgt spid="242691"/>
                        </p:tgtEl>
                        <p:attrNameLst>
                          <p:attrName>ppt_h</p:attrName>
                        </p:attrNameLst>
                      </p:cBhvr>
                      <p:tavLst>
                        <p:tav tm="0">
                          <p:val>
                            <p:fltVal val="0"/>
                          </p:val>
                        </p:tav>
                        <p:tav tm="100000">
                          <p:val>
                            <p:strVal val="#ppt_h"/>
                          </p:val>
                        </p:tav>
                      </p:tavLst>
                    </p:anim>
                    <p:animEffect transition="in" filter="fade">
                      <p:cBhvr>
                        <p:cTn dur="500"/>
                        <p:tgtEl>
                          <p:spTgt spid="242691"/>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242691"/>
                        </p:tgtEl>
                        <p:attrNameLst>
                          <p:attrName>style.visibility</p:attrName>
                        </p:attrNameLst>
                      </p:cBhvr>
                      <p:to>
                        <p:strVal val="visible"/>
                      </p:to>
                    </p:set>
                    <p:anim calcmode="lin" valueType="num">
                      <p:cBhvr>
                        <p:cTn dur="500" fill="hold"/>
                        <p:tgtEl>
                          <p:spTgt spid="242691"/>
                        </p:tgtEl>
                        <p:attrNameLst>
                          <p:attrName>ppt_w</p:attrName>
                        </p:attrNameLst>
                      </p:cBhvr>
                      <p:tavLst>
                        <p:tav tm="0">
                          <p:val>
                            <p:fltVal val="0"/>
                          </p:val>
                        </p:tav>
                        <p:tav tm="100000">
                          <p:val>
                            <p:strVal val="#ppt_w"/>
                          </p:val>
                        </p:tav>
                      </p:tavLst>
                    </p:anim>
                    <p:anim calcmode="lin" valueType="num">
                      <p:cBhvr>
                        <p:cTn dur="500" fill="hold"/>
                        <p:tgtEl>
                          <p:spTgt spid="242691"/>
                        </p:tgtEl>
                        <p:attrNameLst>
                          <p:attrName>ppt_h</p:attrName>
                        </p:attrNameLst>
                      </p:cBhvr>
                      <p:tavLst>
                        <p:tav tm="0">
                          <p:val>
                            <p:fltVal val="0"/>
                          </p:val>
                        </p:tav>
                        <p:tav tm="100000">
                          <p:val>
                            <p:strVal val="#ppt_h"/>
                          </p:val>
                        </p:tav>
                      </p:tavLst>
                    </p:anim>
                    <p:animEffect transition="in" filter="fade">
                      <p:cBhvr>
                        <p:cTn dur="500"/>
                        <p:tgtEl>
                          <p:spTgt spid="242691"/>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242691"/>
                        </p:tgtEl>
                        <p:attrNameLst>
                          <p:attrName>style.visibility</p:attrName>
                        </p:attrNameLst>
                      </p:cBhvr>
                      <p:to>
                        <p:strVal val="visible"/>
                      </p:to>
                    </p:set>
                    <p:anim calcmode="lin" valueType="num">
                      <p:cBhvr>
                        <p:cTn dur="500" fill="hold"/>
                        <p:tgtEl>
                          <p:spTgt spid="242691"/>
                        </p:tgtEl>
                        <p:attrNameLst>
                          <p:attrName>ppt_w</p:attrName>
                        </p:attrNameLst>
                      </p:cBhvr>
                      <p:tavLst>
                        <p:tav tm="0">
                          <p:val>
                            <p:fltVal val="0"/>
                          </p:val>
                        </p:tav>
                        <p:tav tm="100000">
                          <p:val>
                            <p:strVal val="#ppt_w"/>
                          </p:val>
                        </p:tav>
                      </p:tavLst>
                    </p:anim>
                    <p:anim calcmode="lin" valueType="num">
                      <p:cBhvr>
                        <p:cTn dur="500" fill="hold"/>
                        <p:tgtEl>
                          <p:spTgt spid="242691"/>
                        </p:tgtEl>
                        <p:attrNameLst>
                          <p:attrName>ppt_h</p:attrName>
                        </p:attrNameLst>
                      </p:cBhvr>
                      <p:tavLst>
                        <p:tav tm="0">
                          <p:val>
                            <p:fltVal val="0"/>
                          </p:val>
                        </p:tav>
                        <p:tav tm="100000">
                          <p:val>
                            <p:strVal val="#ppt_h"/>
                          </p:val>
                        </p:tav>
                      </p:tavLst>
                    </p:anim>
                    <p:animEffect transition="in" filter="fade">
                      <p:cBhvr>
                        <p:cTn dur="500"/>
                        <p:tgtEl>
                          <p:spTgt spid="242691"/>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242691"/>
                        </p:tgtEl>
                        <p:attrNameLst>
                          <p:attrName>style.visibility</p:attrName>
                        </p:attrNameLst>
                      </p:cBhvr>
                      <p:to>
                        <p:strVal val="visible"/>
                      </p:to>
                    </p:set>
                    <p:anim calcmode="lin" valueType="num">
                      <p:cBhvr>
                        <p:cTn dur="500" fill="hold"/>
                        <p:tgtEl>
                          <p:spTgt spid="242691"/>
                        </p:tgtEl>
                        <p:attrNameLst>
                          <p:attrName>ppt_w</p:attrName>
                        </p:attrNameLst>
                      </p:cBhvr>
                      <p:tavLst>
                        <p:tav tm="0">
                          <p:val>
                            <p:fltVal val="0"/>
                          </p:val>
                        </p:tav>
                        <p:tav tm="100000">
                          <p:val>
                            <p:strVal val="#ppt_w"/>
                          </p:val>
                        </p:tav>
                      </p:tavLst>
                    </p:anim>
                    <p:anim calcmode="lin" valueType="num">
                      <p:cBhvr>
                        <p:cTn dur="500" fill="hold"/>
                        <p:tgtEl>
                          <p:spTgt spid="242691"/>
                        </p:tgtEl>
                        <p:attrNameLst>
                          <p:attrName>ppt_h</p:attrName>
                        </p:attrNameLst>
                      </p:cBhvr>
                      <p:tavLst>
                        <p:tav tm="0">
                          <p:val>
                            <p:fltVal val="0"/>
                          </p:val>
                        </p:tav>
                        <p:tav tm="100000">
                          <p:val>
                            <p:strVal val="#ppt_h"/>
                          </p:val>
                        </p:tav>
                      </p:tavLst>
                    </p:anim>
                    <p:animEffect transition="in" filter="fade">
                      <p:cBhvr>
                        <p:cTn dur="500"/>
                        <p:tgtEl>
                          <p:spTgt spid="242691"/>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242691"/>
                        </p:tgtEl>
                        <p:attrNameLst>
                          <p:attrName>style.visibility</p:attrName>
                        </p:attrNameLst>
                      </p:cBhvr>
                      <p:to>
                        <p:strVal val="visible"/>
                      </p:to>
                    </p:set>
                    <p:anim calcmode="lin" valueType="num">
                      <p:cBhvr>
                        <p:cTn dur="500" fill="hold"/>
                        <p:tgtEl>
                          <p:spTgt spid="242691"/>
                        </p:tgtEl>
                        <p:attrNameLst>
                          <p:attrName>ppt_w</p:attrName>
                        </p:attrNameLst>
                      </p:cBhvr>
                      <p:tavLst>
                        <p:tav tm="0">
                          <p:val>
                            <p:fltVal val="0"/>
                          </p:val>
                        </p:tav>
                        <p:tav tm="100000">
                          <p:val>
                            <p:strVal val="#ppt_w"/>
                          </p:val>
                        </p:tav>
                      </p:tavLst>
                    </p:anim>
                    <p:anim calcmode="lin" valueType="num">
                      <p:cBhvr>
                        <p:cTn dur="500" fill="hold"/>
                        <p:tgtEl>
                          <p:spTgt spid="242691"/>
                        </p:tgtEl>
                        <p:attrNameLst>
                          <p:attrName>ppt_h</p:attrName>
                        </p:attrNameLst>
                      </p:cBhvr>
                      <p:tavLst>
                        <p:tav tm="0">
                          <p:val>
                            <p:fltVal val="0"/>
                          </p:val>
                        </p:tav>
                        <p:tav tm="100000">
                          <p:val>
                            <p:strVal val="#ppt_h"/>
                          </p:val>
                        </p:tav>
                      </p:tavLst>
                    </p:anim>
                    <p:animEffect transition="in" filter="fade">
                      <p:cBhvr>
                        <p:cTn dur="500"/>
                        <p:tgtEl>
                          <p:spTgt spid="242691"/>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kern="1200">
          <a:solidFill>
            <a:schemeClr val="tx1"/>
          </a:solidFill>
          <a:effectLst>
            <a:outerShdw blurRad="38100" dist="38100" dir="2700000" algn="tl">
              <a:srgbClr val="FFFFFF"/>
            </a:outerShdw>
          </a:effectLst>
          <a:latin typeface="+mn-lt"/>
          <a:ea typeface="+mn-ea"/>
          <a:cs typeface="+mn-cs"/>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kern="1200">
          <a:solidFill>
            <a:schemeClr val="tx1"/>
          </a:solidFill>
          <a:effectLst>
            <a:outerShdw blurRad="38100" dist="38100" dir="2700000" algn="tl">
              <a:srgbClr val="FFFFFF"/>
            </a:outerShdw>
          </a:effectLst>
          <a:latin typeface="+mn-lt"/>
          <a:ea typeface="+mn-ea"/>
          <a:cs typeface="+mn-cs"/>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kern="1200">
          <a:solidFill>
            <a:schemeClr val="tx1"/>
          </a:solidFill>
          <a:effectLst>
            <a:outerShdw blurRad="38100" dist="38100" dir="2700000" algn="tl">
              <a:srgbClr val="FFFFFF"/>
            </a:outerShdw>
          </a:effectLst>
          <a:latin typeface="+mn-lt"/>
          <a:ea typeface="+mn-ea"/>
          <a:cs typeface="+mn-cs"/>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audio" Target="../media/audio1.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image" Target="../media/image9.jp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39" y="-41664"/>
            <a:ext cx="12192000"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5594" y="3270497"/>
            <a:ext cx="6946406" cy="358750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874146"/>
            <a:ext cx="5245594" cy="2967234"/>
          </a:xfrm>
          <a:prstGeom prst="rect">
            <a:avLst/>
          </a:prstGeom>
        </p:spPr>
      </p:pic>
      <p:sp>
        <p:nvSpPr>
          <p:cNvPr id="9" name="Rectangle 8"/>
          <p:cNvSpPr/>
          <p:nvPr/>
        </p:nvSpPr>
        <p:spPr>
          <a:xfrm>
            <a:off x="6238053" y="1959966"/>
            <a:ext cx="4123968" cy="491481"/>
          </a:xfrm>
          <a:prstGeom prst="rect">
            <a:avLst/>
          </a:prstGeom>
        </p:spPr>
        <p:txBody>
          <a:bodyPr wrap="square">
            <a:spAutoFit/>
          </a:bodyPr>
          <a:lstStyle/>
          <a:p>
            <a:pPr algn="ctr">
              <a:lnSpc>
                <a:spcPct val="115000"/>
              </a:lnSpc>
              <a:spcAft>
                <a:spcPts val="0"/>
              </a:spcAft>
            </a:pPr>
            <a:r>
              <a:rPr lang="vi-VN" sz="2400" b="1"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Nhạc và lời: Nhất Trung</a:t>
            </a:r>
            <a:endParaRPr lang="en-US" sz="2400" b="1" dirty="0">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4887588" y="457757"/>
            <a:ext cx="1977485" cy="678327"/>
          </a:xfrm>
          <a:prstGeom prst="rect">
            <a:avLst/>
          </a:prstGeom>
        </p:spPr>
        <p:txBody>
          <a:bodyPr wrap="square">
            <a:spAutoFit/>
          </a:bodyPr>
          <a:lstStyle/>
          <a:p>
            <a:pPr algn="ctr">
              <a:lnSpc>
                <a:spcPct val="115000"/>
              </a:lnSpc>
              <a:spcAft>
                <a:spcPts val="0"/>
              </a:spcAft>
            </a:pPr>
            <a:r>
              <a:rPr lang="en-US" sz="3600" b="1"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TIẾT 13  </a:t>
            </a:r>
          </a:p>
        </p:txBody>
      </p:sp>
      <p:sp>
        <p:nvSpPr>
          <p:cNvPr id="11" name="Rectangle 10"/>
          <p:cNvSpPr/>
          <p:nvPr/>
        </p:nvSpPr>
        <p:spPr>
          <a:xfrm>
            <a:off x="3291835" y="1282307"/>
            <a:ext cx="6390296" cy="613245"/>
          </a:xfrm>
          <a:prstGeom prst="rect">
            <a:avLst/>
          </a:prstGeom>
        </p:spPr>
        <p:txBody>
          <a:bodyPr wrap="square">
            <a:spAutoFit/>
          </a:bodyPr>
          <a:lstStyle/>
          <a:p>
            <a:pPr algn="ctr">
              <a:lnSpc>
                <a:spcPct val="115000"/>
              </a:lnSpc>
              <a:spcAft>
                <a:spcPts val="0"/>
              </a:spcAft>
            </a:pPr>
            <a:r>
              <a:rPr lang="vi-VN" sz="3200" b="1" dirty="0">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rPr>
              <a:t>HỌC HÁT BÀI</a:t>
            </a:r>
            <a:r>
              <a:rPr lang="en-US" sz="3200" b="1" dirty="0">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1" dirty="0">
                <a:solidFill>
                  <a:srgbClr val="FF00FF"/>
                </a:solidFill>
                <a:latin typeface="Times New Roman" panose="02020603050405020304" pitchFamily="18" charset="0"/>
                <a:ea typeface="Calibri" panose="020F0502020204030204" pitchFamily="34" charset="0"/>
                <a:cs typeface="Times New Roman" panose="02020603050405020304" pitchFamily="18" charset="0"/>
              </a:rPr>
              <a:t>TẾT LÀ TẾT</a:t>
            </a:r>
            <a:endParaRPr lang="en-US" sz="3200" b="1" dirty="0">
              <a:solidFill>
                <a:srgbClr val="FF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43033" y="124974"/>
            <a:ext cx="444889" cy="376769"/>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839" y="-55673"/>
            <a:ext cx="4005324" cy="1282307"/>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9774045" y="501742"/>
            <a:ext cx="2221963" cy="209550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739" y="5699265"/>
            <a:ext cx="752243" cy="664480"/>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9593" y="5064248"/>
            <a:ext cx="752243" cy="664480"/>
          </a:xfrm>
          <a:prstGeom prst="rect">
            <a:avLst/>
          </a:prstGeom>
        </p:spPr>
      </p:pic>
    </p:spTree>
    <p:extLst>
      <p:ext uri="{BB962C8B-B14F-4D97-AF65-F5344CB8AC3E}">
        <p14:creationId xmlns:p14="http://schemas.microsoft.com/office/powerpoint/2010/main" val="2923822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255"/>
            <a:ext cx="12153042" cy="694225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 y="3270497"/>
            <a:ext cx="5151864" cy="3587503"/>
          </a:xfrm>
          <a:prstGeom prst="rect">
            <a:avLst/>
          </a:prstGeom>
        </p:spPr>
      </p:pic>
      <p:sp>
        <p:nvSpPr>
          <p:cNvPr id="7" name="TextBox 6"/>
          <p:cNvSpPr txBox="1"/>
          <p:nvPr/>
        </p:nvSpPr>
        <p:spPr>
          <a:xfrm>
            <a:off x="1497765" y="113842"/>
            <a:ext cx="4514617" cy="784374"/>
          </a:xfrm>
          <a:prstGeom prst="rect">
            <a:avLst/>
          </a:prstGeom>
          <a:noFill/>
        </p:spPr>
        <p:txBody>
          <a:bodyPr wrap="square" rtlCol="0">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err="1">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2400" b="1" i="0" u="none" strike="noStrike" kern="1200" cap="none" spc="0" normalizeH="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vi-VN" sz="2400" b="1" i="0" u="none" strike="noStrike" kern="1200" cap="none" spc="0" normalizeH="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thành</a:t>
            </a:r>
            <a:r>
              <a:rPr kumimoji="0" lang="en-US" sz="2400" b="1" i="0" u="none" strike="noStrike" kern="1200" cap="none" spc="0" normalizeH="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 kiến thức</a:t>
            </a:r>
            <a:endPar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8314036" y="396510"/>
            <a:ext cx="3386416" cy="548099"/>
          </a:xfrm>
          <a:prstGeom prst="rect">
            <a:avLst/>
          </a:prstGeom>
        </p:spPr>
        <p:txBody>
          <a:bodyPr wrap="square">
            <a:spAutoFit/>
          </a:bodyPr>
          <a:lstStyle/>
          <a:p>
            <a:pPr algn="just">
              <a:lnSpc>
                <a:spcPct val="115000"/>
              </a:lnSpc>
              <a:spcAft>
                <a:spcPts val="800"/>
              </a:spcAft>
            </a:pPr>
            <a:r>
              <a:rPr lang="pt-BR"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Tác giả, tác phẩm</a:t>
            </a:r>
            <a:endParaRPr lang="en-US" sz="2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24" y="156827"/>
            <a:ext cx="1949200" cy="1025654"/>
          </a:xfrm>
          <a:prstGeom prst="rect">
            <a:avLst/>
          </a:prstGeom>
        </p:spPr>
      </p:pic>
      <p:sp>
        <p:nvSpPr>
          <p:cNvPr id="2" name="AutoShape 2" descr="Nhạc sĩ Nhật Tru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4036" y="1150244"/>
            <a:ext cx="2941985" cy="2562225"/>
          </a:xfrm>
          <a:prstGeom prst="rect">
            <a:avLst/>
          </a:prstGeom>
        </p:spPr>
      </p:pic>
      <p:sp>
        <p:nvSpPr>
          <p:cNvPr id="6" name="Rectangle 5"/>
          <p:cNvSpPr/>
          <p:nvPr/>
        </p:nvSpPr>
        <p:spPr>
          <a:xfrm>
            <a:off x="307975" y="1249095"/>
            <a:ext cx="7403735" cy="1938992"/>
          </a:xfrm>
          <a:prstGeom prst="rect">
            <a:avLst/>
          </a:prstGeom>
        </p:spPr>
        <p:txBody>
          <a:bodyPr wrap="square">
            <a:spAutoFit/>
          </a:bodyPr>
          <a:lstStyle/>
          <a:p>
            <a:r>
              <a:rPr lang="vi-VN" sz="2400" dirty="0">
                <a:solidFill>
                  <a:srgbClr val="202124"/>
                </a:solidFill>
                <a:latin typeface="Times New Roman" panose="02020603050405020304" pitchFamily="18" charset="0"/>
                <a:cs typeface="Times New Roman" panose="02020603050405020304" pitchFamily="18" charset="0"/>
              </a:rPr>
              <a:t>Đạo diễn Nhất Trung </a:t>
            </a:r>
            <a:r>
              <a:rPr lang="vi-VN" sz="2400" dirty="0">
                <a:solidFill>
                  <a:srgbClr val="040C28"/>
                </a:solidFill>
                <a:latin typeface="Times New Roman" panose="02020603050405020304" pitchFamily="18" charset="0"/>
                <a:cs typeface="Times New Roman" panose="02020603050405020304" pitchFamily="18" charset="0"/>
              </a:rPr>
              <a:t>tên thật là Đoàn Nhật Trung sinh năm 1981, anh từng là thành viên của nhóm nhạc AXN, sau đó lại chuyển sang làm nhạc sĩ và ông bầu quản lý ca sĩ</a:t>
            </a:r>
            <a:r>
              <a:rPr lang="vi-VN" sz="2400" dirty="0">
                <a:solidFill>
                  <a:srgbClr val="202124"/>
                </a:solidFill>
                <a:latin typeface="Times New Roman" panose="02020603050405020304" pitchFamily="18" charset="0"/>
                <a:cs typeface="Times New Roman" panose="02020603050405020304" pitchFamily="18" charset="0"/>
              </a:rPr>
              <a:t>. Mặc dù chỉ hoạt động 2 năm nhưng anh đã đạt được nhiều thành công với các bản hit về tình yêu, tình bạn.</a:t>
            </a:r>
            <a:endParaRPr lang="vi-VN" sz="2400" dirty="0">
              <a:latin typeface="Times New Roman" panose="02020603050405020304" pitchFamily="18" charset="0"/>
              <a:cs typeface="Times New Roman" panose="02020603050405020304" pitchFamily="18" charset="0"/>
            </a:endParaRPr>
          </a:p>
        </p:txBody>
      </p:sp>
      <p:sp>
        <p:nvSpPr>
          <p:cNvPr id="10" name="Rectangle 9"/>
          <p:cNvSpPr/>
          <p:nvPr/>
        </p:nvSpPr>
        <p:spPr>
          <a:xfrm>
            <a:off x="5259823" y="3997465"/>
            <a:ext cx="6440629" cy="2181944"/>
          </a:xfrm>
          <a:prstGeom prst="rect">
            <a:avLst/>
          </a:prstGeom>
        </p:spPr>
        <p:txBody>
          <a:bodyPr wrap="square">
            <a:spAutoFit/>
          </a:bodyPr>
          <a:lstStyle/>
          <a:p>
            <a:pPr algn="just">
              <a:lnSpc>
                <a:spcPct val="115000"/>
              </a:lnSpc>
              <a:spcAft>
                <a:spcPts val="800"/>
              </a:spcAft>
            </a:pPr>
            <a:r>
              <a:rPr lang="vi-VN"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a:latin typeface="Times New Roman" panose="02020603050405020304" pitchFamily="18" charset="0"/>
                <a:ea typeface="Calibri" panose="020F0502020204030204" pitchFamily="34" charset="0"/>
                <a:cs typeface="Times New Roman" panose="02020603050405020304" pitchFamily="18" charset="0"/>
              </a:rPr>
              <a:t>Bài hát </a:t>
            </a:r>
            <a:r>
              <a:rPr lang="vi-VN" sz="2400" dirty="0">
                <a:latin typeface="Times New Roman" panose="02020603050405020304" pitchFamily="18" charset="0"/>
                <a:ea typeface="Calibri" panose="020F0502020204030204" pitchFamily="34" charset="0"/>
                <a:cs typeface="Times New Roman" panose="02020603050405020304" pitchFamily="18" charset="0"/>
              </a:rPr>
              <a:t>Tết là tết</a:t>
            </a:r>
            <a:r>
              <a:rPr lang="en-US" sz="2400" dirty="0">
                <a:latin typeface="Times New Roman" panose="02020603050405020304" pitchFamily="18" charset="0"/>
                <a:ea typeface="Calibri" panose="020F0502020204030204" pitchFamily="34" charset="0"/>
                <a:cs typeface="Times New Roman" panose="02020603050405020304" pitchFamily="18" charset="0"/>
              </a:rPr>
              <a:t>... Có sắc thái vui tươi với tốc độ hơi nhanh nói về một bức tranh muôn màu sắc </a:t>
            </a:r>
            <a:r>
              <a:rPr lang="vi-VN" sz="2400" dirty="0">
                <a:latin typeface="Times New Roman" panose="02020603050405020304" pitchFamily="18" charset="0"/>
                <a:ea typeface="Calibri" panose="020F0502020204030204" pitchFamily="34" charset="0"/>
                <a:cs typeface="Times New Roman" panose="02020603050405020304" pitchFamily="18" charset="0"/>
              </a:rPr>
              <a:t>trong ngày tết cổ truyền của đất nước Việt Nam chúng tá,  mọi gia đình được quây quần chúc nhau những điều tốt lành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vi-VN" sz="24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015714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7" name="chuyen trag ngăn.wav"/>
          </p:st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128"/>
            <a:ext cx="12153042" cy="694225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8957" y="4164077"/>
            <a:ext cx="4185084" cy="2803890"/>
          </a:xfrm>
          <a:prstGeom prst="rect">
            <a:avLst/>
          </a:prstGeom>
        </p:spPr>
      </p:pic>
      <p:sp>
        <p:nvSpPr>
          <p:cNvPr id="6" name="Rectangle 5"/>
          <p:cNvSpPr/>
          <p:nvPr/>
        </p:nvSpPr>
        <p:spPr>
          <a:xfrm>
            <a:off x="4224042" y="68720"/>
            <a:ext cx="2217218"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Đọc</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lời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ca</a:t>
            </a:r>
          </a:p>
        </p:txBody>
      </p:sp>
      <p:sp>
        <p:nvSpPr>
          <p:cNvPr id="3" name="Rectangle 2"/>
          <p:cNvSpPr/>
          <p:nvPr/>
        </p:nvSpPr>
        <p:spPr>
          <a:xfrm>
            <a:off x="728283" y="764342"/>
            <a:ext cx="11424759" cy="3349956"/>
          </a:xfrm>
          <a:prstGeom prst="rect">
            <a:avLst/>
          </a:prstGeom>
        </p:spPr>
        <p:txBody>
          <a:bodyPr wrap="square">
            <a:spAutoFit/>
          </a:bodyPr>
          <a:lstStyle/>
          <a:p>
            <a:pPr>
              <a:lnSpc>
                <a:spcPct val="150000"/>
              </a:lnSpc>
            </a:pPr>
            <a:r>
              <a:rPr lang="vi-VN" sz="2400" b="1" dirty="0">
                <a:solidFill>
                  <a:srgbClr val="002060"/>
                </a:solidFill>
                <a:latin typeface="Times New Roman" panose="02020603050405020304" pitchFamily="18" charset="0"/>
                <a:cs typeface="Times New Roman" panose="02020603050405020304" pitchFamily="18" charset="0"/>
              </a:rPr>
              <a:t>Câu 1: Tết tết tết là tết là tết tết. Tết vừa đến đây dưới máy hiên nhà</a:t>
            </a:r>
            <a:br>
              <a:rPr lang="vi-VN" sz="2400" b="1" dirty="0">
                <a:solidFill>
                  <a:srgbClr val="002060"/>
                </a:solidFill>
                <a:latin typeface="Times New Roman" panose="02020603050405020304" pitchFamily="18" charset="0"/>
                <a:cs typeface="Times New Roman" panose="02020603050405020304" pitchFamily="18" charset="0"/>
              </a:rPr>
            </a:br>
            <a:r>
              <a:rPr lang="vi-VN" sz="2400" b="1" dirty="0">
                <a:solidFill>
                  <a:srgbClr val="002060"/>
                </a:solidFill>
                <a:latin typeface="Times New Roman" panose="02020603050405020304" pitchFamily="18" charset="0"/>
                <a:cs typeface="Times New Roman" panose="02020603050405020304" pitchFamily="18" charset="0"/>
              </a:rPr>
              <a:t>Câu 2: Tết tết tết là tết là tết tết. Tết vừa ghé qua trong nhà dưới phố</a:t>
            </a:r>
            <a:br>
              <a:rPr lang="vi-VN" sz="2400" b="1" dirty="0">
                <a:solidFill>
                  <a:srgbClr val="002060"/>
                </a:solidFill>
                <a:latin typeface="Times New Roman" panose="02020603050405020304" pitchFamily="18" charset="0"/>
                <a:cs typeface="Times New Roman" panose="02020603050405020304" pitchFamily="18" charset="0"/>
              </a:rPr>
            </a:br>
            <a:r>
              <a:rPr lang="vi-VN" sz="2400" b="1" dirty="0">
                <a:solidFill>
                  <a:srgbClr val="002060"/>
                </a:solidFill>
                <a:latin typeface="Times New Roman" panose="02020603050405020304" pitchFamily="18" charset="0"/>
                <a:cs typeface="Times New Roman" panose="02020603050405020304" pitchFamily="18" charset="0"/>
              </a:rPr>
              <a:t>Câu 3:Tết tết tết là tết là tết tết. Cho người ở xa về đây xum vầy</a:t>
            </a:r>
            <a:br>
              <a:rPr lang="vi-VN" sz="2400" b="1" dirty="0">
                <a:solidFill>
                  <a:srgbClr val="002060"/>
                </a:solidFill>
                <a:latin typeface="Times New Roman" panose="02020603050405020304" pitchFamily="18" charset="0"/>
                <a:cs typeface="Times New Roman" panose="02020603050405020304" pitchFamily="18" charset="0"/>
              </a:rPr>
            </a:br>
            <a:r>
              <a:rPr lang="vi-VN" sz="2400" b="1" dirty="0">
                <a:solidFill>
                  <a:srgbClr val="002060"/>
                </a:solidFill>
                <a:latin typeface="Times New Roman" panose="02020603050405020304" pitchFamily="18" charset="0"/>
                <a:cs typeface="Times New Roman" panose="02020603050405020304" pitchFamily="18" charset="0"/>
              </a:rPr>
              <a:t>Câu 4: Tết tết tết là tết là tết tết. Con cháu ông bà quây quần bên nhau</a:t>
            </a:r>
            <a:br>
              <a:rPr lang="vi-VN" sz="2400" b="1" dirty="0">
                <a:solidFill>
                  <a:srgbClr val="002060"/>
                </a:solidFill>
                <a:latin typeface="Times New Roman" panose="02020603050405020304" pitchFamily="18" charset="0"/>
                <a:cs typeface="Times New Roman" panose="02020603050405020304" pitchFamily="18" charset="0"/>
              </a:rPr>
            </a:br>
            <a:r>
              <a:rPr lang="vi-VN" sz="2400" b="1" dirty="0">
                <a:solidFill>
                  <a:srgbClr val="002060"/>
                </a:solidFill>
                <a:latin typeface="Times New Roman" panose="02020603050405020304" pitchFamily="18" charset="0"/>
                <a:cs typeface="Times New Roman" panose="02020603050405020304" pitchFamily="18" charset="0"/>
              </a:rPr>
              <a:t>Câu 5: Cho bầy trẻ thơ cùng khoe áo mới. Cho những người lớn lì xì trẻ con,</a:t>
            </a:r>
            <a:br>
              <a:rPr lang="vi-VN" sz="2400" b="1" dirty="0">
                <a:solidFill>
                  <a:srgbClr val="002060"/>
                </a:solidFill>
                <a:latin typeface="Times New Roman" panose="02020603050405020304" pitchFamily="18" charset="0"/>
                <a:cs typeface="Times New Roman" panose="02020603050405020304" pitchFamily="18" charset="0"/>
              </a:rPr>
            </a:br>
            <a:r>
              <a:rPr lang="vi-VN" sz="2400" b="1" dirty="0">
                <a:solidFill>
                  <a:srgbClr val="002060"/>
                </a:solidFill>
                <a:latin typeface="Times New Roman" panose="02020603050405020304" pitchFamily="18" charset="0"/>
                <a:cs typeface="Times New Roman" panose="02020603050405020304" pitchFamily="18" charset="0"/>
              </a:rPr>
              <a:t>Câu 6: Tết tết muôn người hân hoan chúc nhau. Chúc nhau một năm an lành yên vui</a:t>
            </a:r>
          </a:p>
        </p:txBody>
      </p:sp>
    </p:spTree>
    <p:extLst>
      <p:ext uri="{BB962C8B-B14F-4D97-AF65-F5344CB8AC3E}">
        <p14:creationId xmlns:p14="http://schemas.microsoft.com/office/powerpoint/2010/main" val="1654835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5" name="chuyen trag ngăn.wav"/>
          </p:stSnd>
        </p:sndAc>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255"/>
            <a:ext cx="12153042" cy="694225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 y="3827533"/>
            <a:ext cx="5151864" cy="3030467"/>
          </a:xfrm>
          <a:prstGeom prst="rect">
            <a:avLst/>
          </a:prstGeom>
        </p:spPr>
      </p:pic>
      <p:sp>
        <p:nvSpPr>
          <p:cNvPr id="7" name="Rectangle 6"/>
          <p:cNvSpPr/>
          <p:nvPr/>
        </p:nvSpPr>
        <p:spPr>
          <a:xfrm>
            <a:off x="809204" y="396510"/>
            <a:ext cx="352003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Hát</a:t>
            </a:r>
            <a:r>
              <a:rPr kumimoji="0" lang="en-US" sz="2400" b="1" i="0" u="none" strike="noStrike" kern="1200" cap="none" spc="0" normalizeH="0" noProof="0" dirty="0">
                <a:ln>
                  <a:noFill/>
                </a:ln>
                <a:solidFill>
                  <a:srgbClr val="FF0000"/>
                </a:solidFill>
                <a:effectLst/>
                <a:uLnTx/>
                <a:uFillTx/>
                <a:latin typeface="Times New Roman" panose="02020603050405020304" pitchFamily="18" charset="0"/>
                <a:ea typeface="+mn-ea"/>
                <a:cs typeface="+mn-cs"/>
              </a:rPr>
              <a:t> vỗ tay theo nhịp</a:t>
            </a:r>
            <a:endParaRPr kumimoji="0" lang="en-US" sz="3200" b="1" i="1" u="none" strike="noStrike" kern="1200" cap="none" spc="0" normalizeH="0" baseline="0" noProof="0" dirty="0">
              <a:ln>
                <a:noFill/>
              </a:ln>
              <a:solidFill>
                <a:srgbClr val="FF0000"/>
              </a:solidFill>
              <a:effectLst/>
              <a:uLnTx/>
              <a:uFillTx/>
              <a:latin typeface="Arial"/>
              <a:ea typeface="+mn-ea"/>
              <a:cs typeface="+mn-cs"/>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0292" y="80920"/>
            <a:ext cx="6290196" cy="6643561"/>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 y="1181437"/>
            <a:ext cx="5579817" cy="1784786"/>
          </a:xfrm>
          <a:prstGeom prst="rect">
            <a:avLst/>
          </a:prstGeom>
        </p:spPr>
      </p:pic>
    </p:spTree>
    <p:extLst>
      <p:ext uri="{BB962C8B-B14F-4D97-AF65-F5344CB8AC3E}">
        <p14:creationId xmlns:p14="http://schemas.microsoft.com/office/powerpoint/2010/main" val="1313182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10" name="chuyen trag ngăn.wav"/>
          </p:stSnd>
        </p:sndAc>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1171"/>
            <a:ext cx="12153042" cy="694225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 y="4026716"/>
            <a:ext cx="5151864" cy="2831284"/>
          </a:xfrm>
          <a:prstGeom prst="rect">
            <a:avLst/>
          </a:prstGeom>
        </p:spPr>
      </p:pic>
      <p:sp>
        <p:nvSpPr>
          <p:cNvPr id="7" name="Rectangle 6"/>
          <p:cNvSpPr/>
          <p:nvPr/>
        </p:nvSpPr>
        <p:spPr>
          <a:xfrm rot="10800000" flipV="1">
            <a:off x="109056" y="1408683"/>
            <a:ext cx="855677"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rgbClr val="FF0000"/>
                </a:solidFill>
                <a:latin typeface="Times New Roman" panose="02020603050405020304" pitchFamily="18" charset="0"/>
              </a:rPr>
              <a:t>Đọc rap lời ca</a:t>
            </a:r>
            <a:endParaRPr kumimoji="0" lang="en-US" sz="2800" b="1" i="1" u="none" strike="noStrike" kern="1200" cap="none" spc="0" normalizeH="0" baseline="0" noProof="0" dirty="0">
              <a:ln>
                <a:noFill/>
              </a:ln>
              <a:solidFill>
                <a:srgbClr val="FF0000"/>
              </a:solidFill>
              <a:effectLst/>
              <a:uLnTx/>
              <a:uFillTx/>
              <a:latin typeface="Arial"/>
              <a:ea typeface="+mn-ea"/>
              <a:cs typeface="+mn-cs"/>
            </a:endParaRPr>
          </a:p>
        </p:txBody>
      </p:sp>
      <p:sp>
        <p:nvSpPr>
          <p:cNvPr id="9" name="Rectangle 8"/>
          <p:cNvSpPr/>
          <p:nvPr/>
        </p:nvSpPr>
        <p:spPr>
          <a:xfrm>
            <a:off x="964735" y="159391"/>
            <a:ext cx="11739186" cy="3349956"/>
          </a:xfrm>
          <a:prstGeom prst="rect">
            <a:avLst/>
          </a:prstGeom>
        </p:spPr>
        <p:txBody>
          <a:bodyPr wrap="square">
            <a:spAutoFit/>
          </a:bodyPr>
          <a:lstStyle/>
          <a:p>
            <a:pPr>
              <a:lnSpc>
                <a:spcPct val="150000"/>
              </a:lnSpc>
            </a:pPr>
            <a:r>
              <a:rPr lang="vi-VN" sz="2400" b="1" dirty="0">
                <a:solidFill>
                  <a:srgbClr val="002060"/>
                </a:solidFill>
                <a:latin typeface="Times New Roman" panose="02020603050405020304" pitchFamily="18" charset="0"/>
                <a:cs typeface="Times New Roman" panose="02020603050405020304" pitchFamily="18" charset="0"/>
              </a:rPr>
              <a:t>Câu 1: Tết tết tết là tết là tết tết. Tết vừa đến đây dưới máy hiên nhà</a:t>
            </a:r>
            <a:br>
              <a:rPr lang="vi-VN" sz="2400" b="1" dirty="0">
                <a:solidFill>
                  <a:srgbClr val="002060"/>
                </a:solidFill>
                <a:latin typeface="Times New Roman" panose="02020603050405020304" pitchFamily="18" charset="0"/>
                <a:cs typeface="Times New Roman" panose="02020603050405020304" pitchFamily="18" charset="0"/>
              </a:rPr>
            </a:br>
            <a:r>
              <a:rPr lang="vi-VN" sz="2400" b="1" dirty="0">
                <a:solidFill>
                  <a:srgbClr val="002060"/>
                </a:solidFill>
                <a:latin typeface="Times New Roman" panose="02020603050405020304" pitchFamily="18" charset="0"/>
                <a:cs typeface="Times New Roman" panose="02020603050405020304" pitchFamily="18" charset="0"/>
              </a:rPr>
              <a:t>Câu 2: Tết tết tết là tết là tết tết. Tết vừa ghé qua trong nhà dưới phố</a:t>
            </a:r>
            <a:br>
              <a:rPr lang="vi-VN" sz="2400" b="1" dirty="0">
                <a:solidFill>
                  <a:srgbClr val="002060"/>
                </a:solidFill>
                <a:latin typeface="Times New Roman" panose="02020603050405020304" pitchFamily="18" charset="0"/>
                <a:cs typeface="Times New Roman" panose="02020603050405020304" pitchFamily="18" charset="0"/>
              </a:rPr>
            </a:br>
            <a:r>
              <a:rPr lang="vi-VN" sz="2400" b="1" dirty="0">
                <a:solidFill>
                  <a:srgbClr val="002060"/>
                </a:solidFill>
                <a:latin typeface="Times New Roman" panose="02020603050405020304" pitchFamily="18" charset="0"/>
                <a:cs typeface="Times New Roman" panose="02020603050405020304" pitchFamily="18" charset="0"/>
              </a:rPr>
              <a:t>Câu 3:Tết tết tết là tết là tết tết. Cho người ở xa về đây xum vầy</a:t>
            </a:r>
            <a:br>
              <a:rPr lang="vi-VN" sz="2400" b="1" dirty="0">
                <a:solidFill>
                  <a:srgbClr val="002060"/>
                </a:solidFill>
                <a:latin typeface="Times New Roman" panose="02020603050405020304" pitchFamily="18" charset="0"/>
                <a:cs typeface="Times New Roman" panose="02020603050405020304" pitchFamily="18" charset="0"/>
              </a:rPr>
            </a:br>
            <a:r>
              <a:rPr lang="vi-VN" sz="2400" b="1" dirty="0">
                <a:solidFill>
                  <a:srgbClr val="002060"/>
                </a:solidFill>
                <a:latin typeface="Times New Roman" panose="02020603050405020304" pitchFamily="18" charset="0"/>
                <a:cs typeface="Times New Roman" panose="02020603050405020304" pitchFamily="18" charset="0"/>
              </a:rPr>
              <a:t>Câu 4: Tết tết tết là tết là tết tết. Con cháu ông bà quây quần bên nhau</a:t>
            </a:r>
            <a:br>
              <a:rPr lang="vi-VN" sz="2400" b="1" dirty="0">
                <a:solidFill>
                  <a:srgbClr val="002060"/>
                </a:solidFill>
                <a:latin typeface="Times New Roman" panose="02020603050405020304" pitchFamily="18" charset="0"/>
                <a:cs typeface="Times New Roman" panose="02020603050405020304" pitchFamily="18" charset="0"/>
              </a:rPr>
            </a:br>
            <a:r>
              <a:rPr lang="vi-VN" sz="2400" b="1" dirty="0">
                <a:solidFill>
                  <a:srgbClr val="002060"/>
                </a:solidFill>
                <a:latin typeface="Times New Roman" panose="02020603050405020304" pitchFamily="18" charset="0"/>
                <a:cs typeface="Times New Roman" panose="02020603050405020304" pitchFamily="18" charset="0"/>
              </a:rPr>
              <a:t>Câu 5: Cho bầy trẻ thơ cùng kheo áo mới. Cho những người lớn lì xì trẻ con,</a:t>
            </a:r>
            <a:br>
              <a:rPr lang="vi-VN" sz="2400" b="1" dirty="0">
                <a:solidFill>
                  <a:srgbClr val="002060"/>
                </a:solidFill>
                <a:latin typeface="Times New Roman" panose="02020603050405020304" pitchFamily="18" charset="0"/>
                <a:cs typeface="Times New Roman" panose="02020603050405020304" pitchFamily="18" charset="0"/>
              </a:rPr>
            </a:br>
            <a:r>
              <a:rPr lang="vi-VN" sz="2400" b="1" dirty="0">
                <a:solidFill>
                  <a:srgbClr val="002060"/>
                </a:solidFill>
                <a:latin typeface="Times New Roman" panose="02020603050405020304" pitchFamily="18" charset="0"/>
                <a:cs typeface="Times New Roman" panose="02020603050405020304" pitchFamily="18" charset="0"/>
              </a:rPr>
              <a:t>Câu 6: Tết tết muôn người hân hoan chúc nhau. Chúc nhau một năm an lành yên vui</a:t>
            </a:r>
          </a:p>
        </p:txBody>
      </p:sp>
    </p:spTree>
    <p:extLst>
      <p:ext uri="{BB962C8B-B14F-4D97-AF65-F5344CB8AC3E}">
        <p14:creationId xmlns:p14="http://schemas.microsoft.com/office/powerpoint/2010/main" val="3670820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sndAc>
          <p:stSnd>
            <p:snd r:embed="rId2" name="chuyen trag ngăn.wav"/>
          </p:stSnd>
        </p:sndAc>
      </p:transition>
    </mc:Choice>
    <mc:Fallback xmlns="">
      <p:transition spd="slow">
        <p:fade/>
        <p:sndAc>
          <p:stSnd>
            <p:snd r:embed="rId8" name="chuyen trag ngăn.wav"/>
          </p:stSnd>
        </p:sndAc>
      </p:transition>
    </mc:Fallback>
  </mc:AlternateContent>
</p:sld>
</file>

<file path=ppt/theme/theme1.xml><?xml version="1.0" encoding="utf-8"?>
<a:theme xmlns:a="http://schemas.openxmlformats.org/drawingml/2006/main" name="Textured">
  <a:themeElements>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2341</TotalTime>
  <Words>405</Words>
  <Application>Microsoft Office PowerPoint</Application>
  <PresentationFormat>Widescreen</PresentationFormat>
  <Paragraphs>12</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Tahoma</vt:lpstr>
      <vt:lpstr>Times New Roman</vt:lpstr>
      <vt:lpstr>Wingdings</vt:lpstr>
      <vt:lpstr>Textured</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Hello</cp:lastModifiedBy>
  <cp:revision>162</cp:revision>
  <dcterms:created xsi:type="dcterms:W3CDTF">2022-07-19T08:03:09Z</dcterms:created>
  <dcterms:modified xsi:type="dcterms:W3CDTF">2025-11-30T12:00:39Z</dcterms:modified>
</cp:coreProperties>
</file>