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93" r:id="rId2"/>
    <p:sldId id="294" r:id="rId3"/>
    <p:sldId id="296" r:id="rId4"/>
    <p:sldId id="300" r:id="rId5"/>
    <p:sldId id="302" r:id="rId6"/>
    <p:sldId id="304" r:id="rId7"/>
    <p:sldId id="30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1565" autoAdjust="0"/>
  </p:normalViewPr>
  <p:slideViewPr>
    <p:cSldViewPr snapToGrid="0">
      <p:cViewPr varScale="1">
        <p:scale>
          <a:sx n="57" d="100"/>
          <a:sy n="57" d="100"/>
        </p:scale>
        <p:origin x="980" y="3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A46EC5-305A-4968-AE3F-16CFD5C6225C}" type="slidenum">
              <a:rPr lang="en-US" smtClean="0"/>
              <a:t>3</a:t>
            </a:fld>
            <a:endParaRPr lang="en-US"/>
          </a:p>
        </p:txBody>
      </p:sp>
    </p:spTree>
    <p:extLst>
      <p:ext uri="{BB962C8B-B14F-4D97-AF65-F5344CB8AC3E}">
        <p14:creationId xmlns:p14="http://schemas.microsoft.com/office/powerpoint/2010/main" val="268329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88888"/>
            <a:ext cx="4549698" cy="3769112"/>
          </a:xfrm>
          <a:prstGeom prst="rect">
            <a:avLst/>
          </a:prstGeom>
        </p:spPr>
      </p:pic>
      <p:sp>
        <p:nvSpPr>
          <p:cNvPr id="7" name="Rectangle 6"/>
          <p:cNvSpPr/>
          <p:nvPr/>
        </p:nvSpPr>
        <p:spPr>
          <a:xfrm>
            <a:off x="2399370" y="1244623"/>
            <a:ext cx="7558669" cy="558038"/>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KHÚC NHẠC TRÊN </a:t>
            </a:r>
            <a:r>
              <a:rPr lang="vi-VN"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NƯƠ</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NG XA</a:t>
            </a:r>
            <a:endParaRPr lang="en-US" sz="2800"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8" name="Rectangle 7"/>
          <p:cNvSpPr/>
          <p:nvPr/>
        </p:nvSpPr>
        <p:spPr>
          <a:xfrm>
            <a:off x="7136779" y="1921535"/>
            <a:ext cx="3434577" cy="491481"/>
          </a:xfrm>
          <a:prstGeom prst="rect">
            <a:avLst/>
          </a:prstGeom>
        </p:spPr>
        <p:txBody>
          <a:bodyPr wrap="square">
            <a:spAutoFit/>
          </a:bodyPr>
          <a:lstStyle/>
          <a:p>
            <a:pPr algn="ctr">
              <a:lnSpc>
                <a:spcPct val="115000"/>
              </a:lnSpc>
              <a:spcAft>
                <a:spcPts val="0"/>
              </a:spcAft>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Nhạc và lời: Hoàng Lân</a:t>
            </a:r>
            <a:endParaRPr lang="en-US" sz="2400"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486400" y="479517"/>
            <a:ext cx="1756405" cy="625428"/>
          </a:xfrm>
          <a:prstGeom prst="rect">
            <a:avLst/>
          </a:prstGeom>
        </p:spPr>
        <p:txBody>
          <a:bodyPr wrap="square">
            <a:spAutoFit/>
          </a:bodyPr>
          <a:lstStyle/>
          <a:p>
            <a:pPr algn="ctr">
              <a:lnSpc>
                <a:spcPct val="115000"/>
              </a:lnSpc>
              <a:spcAft>
                <a:spcPts val="0"/>
              </a:spcAft>
            </a:pPr>
            <a:r>
              <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13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sp>
        <p:nvSpPr>
          <p:cNvPr id="13" name="Rectangle 12"/>
          <p:cNvSpPr/>
          <p:nvPr/>
        </p:nvSpPr>
        <p:spPr>
          <a:xfrm>
            <a:off x="7330451" y="2527659"/>
            <a:ext cx="3434577" cy="491481"/>
          </a:xfrm>
          <a:prstGeom prst="rect">
            <a:avLst/>
          </a:prstGeom>
        </p:spPr>
        <p:txBody>
          <a:bodyPr wrap="square">
            <a:spAutoFit/>
          </a:bodyPr>
          <a:lstStyle/>
          <a:p>
            <a:pPr algn="ctr">
              <a:lnSpc>
                <a:spcPct val="115000"/>
              </a:lnSpc>
              <a:spcAft>
                <a:spcPts val="0"/>
              </a:spcAft>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Dựa theo dân ca Gia-</a:t>
            </a:r>
            <a:r>
              <a:rPr lang="vi-VN"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rai.</a:t>
            </a:r>
            <a:endParaRPr lang="en-US" sz="2400"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4" name="Picture 13"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09956" y="6523463"/>
            <a:ext cx="403985" cy="334537"/>
          </a:xfrm>
          <a:prstGeom prst="rect">
            <a:avLst/>
          </a:prstGeom>
          <a:noFill/>
          <a:ln>
            <a:noFill/>
          </a:ln>
        </p:spPr>
      </p:pic>
    </p:spTree>
    <p:extLst>
      <p:ext uri="{BB962C8B-B14F-4D97-AF65-F5344CB8AC3E}">
        <p14:creationId xmlns:p14="http://schemas.microsoft.com/office/powerpoint/2010/main" val="239692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8280839" y="31790"/>
            <a:ext cx="3589444" cy="461665"/>
          </a:xfrm>
          <a:prstGeom prst="rect">
            <a:avLst/>
          </a:prstGeom>
        </p:spPr>
        <p:txBody>
          <a:bodyPr wrap="none">
            <a:spAutoFit/>
          </a:bodyPr>
          <a:lstStyle/>
          <a:p>
            <a:r>
              <a:rPr lang="pt-BR" sz="2400" dirty="0">
                <a:effectLst/>
                <a:latin typeface="Times New Roman" panose="02020603050405020304" pitchFamily="18" charset="0"/>
                <a:ea typeface="Calibri" panose="020F0502020204030204" pitchFamily="34" charset="0"/>
              </a:rPr>
              <a:t>Giới thiệu tác giả, tác phẩm</a:t>
            </a:r>
            <a:endParaRPr lang="en-US" sz="3200" dirty="0"/>
          </a:p>
        </p:txBody>
      </p:sp>
      <p:pic>
        <p:nvPicPr>
          <p:cNvPr id="1026" name="Picture 2" descr="ÂM NHẠC ĐẶNG TOÀN: Đôi nét về nhạc sĩ Hoàng Lâ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035" y="723181"/>
            <a:ext cx="4859905" cy="2733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9798" y="1198485"/>
            <a:ext cx="6854318" cy="1569660"/>
          </a:xfrm>
          <a:prstGeom prst="rect">
            <a:avLst/>
          </a:prstGeom>
        </p:spPr>
        <p:txBody>
          <a:bodyPr wrap="square">
            <a:spAutoFit/>
          </a:bodyPr>
          <a:lstStyle/>
          <a:p>
            <a:pPr algn="just"/>
            <a:r>
              <a:rPr lang="vi-VN" sz="2400" b="1" dirty="0">
                <a:solidFill>
                  <a:srgbClr val="212529"/>
                </a:solidFill>
                <a:latin typeface="+mj-lt"/>
              </a:rPr>
              <a:t>Hoàng Lân</a:t>
            </a:r>
            <a:r>
              <a:rPr lang="vi-VN" sz="2400" dirty="0">
                <a:solidFill>
                  <a:srgbClr val="212529"/>
                </a:solidFill>
                <a:latin typeface="+mj-lt"/>
              </a:rPr>
              <a:t> (sinh năm 1942) là nhạc sĩ người Việt Nam. Ông cùng người anh em sinh đôi Hoàng Long trở thành một cặp nhạc sĩ quen thuộc với người yêu nhạc Việt Nam.</a:t>
            </a:r>
            <a:endParaRPr lang="en-US" sz="2400" dirty="0">
              <a:latin typeface="+mj-lt"/>
            </a:endParaRPr>
          </a:p>
        </p:txBody>
      </p:sp>
      <p:sp>
        <p:nvSpPr>
          <p:cNvPr id="3" name="Rectangle 2"/>
          <p:cNvSpPr/>
          <p:nvPr/>
        </p:nvSpPr>
        <p:spPr>
          <a:xfrm>
            <a:off x="159798" y="2831977"/>
            <a:ext cx="6951216" cy="1569660"/>
          </a:xfrm>
          <a:prstGeom prst="rect">
            <a:avLst/>
          </a:prstGeom>
        </p:spPr>
        <p:txBody>
          <a:bodyPr wrap="square">
            <a:spAutoFit/>
          </a:bodyPr>
          <a:lstStyle/>
          <a:p>
            <a:r>
              <a:rPr lang="vi-VN" sz="2400" dirty="0">
                <a:solidFill>
                  <a:srgbClr val="2B2B2B"/>
                </a:solidFill>
                <a:latin typeface="+mj-lt"/>
              </a:rPr>
              <a:t>Người </a:t>
            </a:r>
            <a:r>
              <a:rPr lang="vi-VN" sz="2400" b="1" dirty="0">
                <a:solidFill>
                  <a:srgbClr val="2B2B2B"/>
                </a:solidFill>
                <a:latin typeface="+mj-lt"/>
              </a:rPr>
              <a:t>Gia Rai</a:t>
            </a:r>
            <a:r>
              <a:rPr lang="vi-VN" sz="2400" dirty="0">
                <a:solidFill>
                  <a:srgbClr val="2B2B2B"/>
                </a:solidFill>
                <a:latin typeface="+mj-lt"/>
              </a:rPr>
              <a:t> hay </a:t>
            </a:r>
            <a:r>
              <a:rPr lang="vi-VN" sz="2400" b="1" dirty="0">
                <a:solidFill>
                  <a:srgbClr val="2B2B2B"/>
                </a:solidFill>
                <a:latin typeface="+mj-lt"/>
              </a:rPr>
              <a:t>Jrai</a:t>
            </a:r>
            <a:r>
              <a:rPr lang="vi-VN" sz="2400" dirty="0">
                <a:solidFill>
                  <a:srgbClr val="2B2B2B"/>
                </a:solidFill>
                <a:latin typeface="+mj-lt"/>
              </a:rPr>
              <a:t>, là một dân tộc nói tiếng Gia Rai thuộc hệ ngôn ngữ Nam Đảo. Người </a:t>
            </a:r>
            <a:r>
              <a:rPr lang="vi-VN" sz="2400" b="1" dirty="0">
                <a:solidFill>
                  <a:srgbClr val="2B2B2B"/>
                </a:solidFill>
                <a:latin typeface="+mj-lt"/>
              </a:rPr>
              <a:t>Gia Rai</a:t>
            </a:r>
            <a:r>
              <a:rPr lang="vi-VN" sz="2400" dirty="0">
                <a:solidFill>
                  <a:srgbClr val="2B2B2B"/>
                </a:solidFill>
                <a:latin typeface="+mj-lt"/>
              </a:rPr>
              <a:t> còn có các tên gọi khác là người </a:t>
            </a:r>
            <a:r>
              <a:rPr lang="vi-VN" sz="2400" b="1" dirty="0">
                <a:solidFill>
                  <a:srgbClr val="2B2B2B"/>
                </a:solidFill>
                <a:latin typeface="+mj-lt"/>
              </a:rPr>
              <a:t>Giơ Rai, Chơ Rai, Tơ Buăn, Hơbau, Hdrung, Chor</a:t>
            </a:r>
            <a:r>
              <a:rPr lang="vi-VN" sz="2400" dirty="0">
                <a:solidFill>
                  <a:srgbClr val="2B2B2B"/>
                </a:solidFill>
                <a:latin typeface="+mj-lt"/>
              </a:rPr>
              <a:t> hay </a:t>
            </a:r>
            <a:r>
              <a:rPr lang="vi-VN" sz="2400" b="1" dirty="0">
                <a:solidFill>
                  <a:srgbClr val="2B2B2B"/>
                </a:solidFill>
                <a:latin typeface="+mj-lt"/>
              </a:rPr>
              <a:t>Gia Lai</a:t>
            </a:r>
            <a:r>
              <a:rPr lang="vi-VN" sz="2400" dirty="0">
                <a:solidFill>
                  <a:srgbClr val="2B2B2B"/>
                </a:solidFill>
                <a:latin typeface="+mj-lt"/>
              </a:rPr>
              <a:t>.</a:t>
            </a:r>
            <a:endParaRPr lang="en-US" sz="2400" dirty="0">
              <a:latin typeface="+mj-lt"/>
            </a:endParaRPr>
          </a:p>
        </p:txBody>
      </p:sp>
    </p:spTree>
    <p:extLst>
      <p:ext uri="{BB962C8B-B14F-4D97-AF65-F5344CB8AC3E}">
        <p14:creationId xmlns:p14="http://schemas.microsoft.com/office/powerpoint/2010/main" val="59003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56879"/>
            <a:ext cx="7014117" cy="3401121"/>
          </a:xfrm>
          <a:prstGeom prst="rect">
            <a:avLst/>
          </a:prstGeom>
        </p:spPr>
      </p:pic>
      <p:sp>
        <p:nvSpPr>
          <p:cNvPr id="8" name="Rectangle 7"/>
          <p:cNvSpPr/>
          <p:nvPr/>
        </p:nvSpPr>
        <p:spPr>
          <a:xfrm>
            <a:off x="4423145" y="478465"/>
            <a:ext cx="2438410" cy="646331"/>
          </a:xfrm>
          <a:prstGeom prst="rect">
            <a:avLst/>
          </a:prstGeom>
        </p:spPr>
        <p:txBody>
          <a:bodyPr wrap="square">
            <a:spAutoFit/>
          </a:bodyPr>
          <a:lstStyle/>
          <a:p>
            <a:pPr>
              <a:defRPr/>
            </a:pPr>
            <a:r>
              <a:rPr lang="en-US" sz="3600" b="1" dirty="0">
                <a:solidFill>
                  <a:srgbClr val="FF0000"/>
                </a:solidFill>
                <a:latin typeface="Times New Roman" panose="02020603050405020304" pitchFamily="18" charset="0"/>
                <a:cs typeface="Times New Roman" panose="02020603050405020304" pitchFamily="18" charset="0"/>
              </a:rPr>
              <a:t>Đọc lời ca</a:t>
            </a:r>
          </a:p>
        </p:txBody>
      </p:sp>
      <p:sp>
        <p:nvSpPr>
          <p:cNvPr id="2" name="Rectangle 1"/>
          <p:cNvSpPr/>
          <p:nvPr/>
        </p:nvSpPr>
        <p:spPr>
          <a:xfrm>
            <a:off x="903767" y="1124796"/>
            <a:ext cx="11663916" cy="2600199"/>
          </a:xfrm>
          <a:prstGeom prst="rect">
            <a:avLst/>
          </a:prstGeom>
        </p:spPr>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Câu 1: </a:t>
            </a:r>
            <a:r>
              <a:rPr lang="vi-VN" sz="2800" i="1" dirty="0">
                <a:latin typeface="Times New Roman" panose="02020603050405020304" pitchFamily="18" charset="0"/>
                <a:cs typeface="Times New Roman" panose="02020603050405020304" pitchFamily="18" charset="0"/>
              </a:rPr>
              <a:t>Tiếng suối Hòa tiếng lá rừng núi non cao trập trùng</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2: Â</a:t>
            </a:r>
            <a:r>
              <a:rPr lang="vi-VN" sz="2800" i="1" dirty="0">
                <a:latin typeface="Times New Roman" panose="02020603050405020304" pitchFamily="18" charset="0"/>
                <a:cs typeface="Times New Roman" panose="02020603050405020304" pitchFamily="18" charset="0"/>
              </a:rPr>
              <a:t>m vang nhạc rừng vang khắp Buôn Làng xôn xao bao </a:t>
            </a:r>
            <a:r>
              <a:rPr lang="en-US" sz="2800" i="1" dirty="0">
                <a:latin typeface="Times New Roman" panose="02020603050405020304" pitchFamily="18" charset="0"/>
                <a:cs typeface="Times New Roman" panose="02020603050405020304" pitchFamily="18" charset="0"/>
              </a:rPr>
              <a:t>l</a:t>
            </a:r>
            <a:r>
              <a:rPr lang="vi-VN" sz="2800" i="1" dirty="0">
                <a:latin typeface="Times New Roman" panose="02020603050405020304" pitchFamily="18" charset="0"/>
                <a:cs typeface="Times New Roman" panose="02020603050405020304" pitchFamily="18" charset="0"/>
              </a:rPr>
              <a:t>ời ca</a:t>
            </a:r>
            <a:r>
              <a:rPr lang="en-US" sz="2800" i="1" dirty="0">
                <a:latin typeface="Times New Roman" panose="02020603050405020304" pitchFamily="18" charset="0"/>
                <a:cs typeface="Times New Roman" panose="02020603050405020304" pitchFamily="18" charset="0"/>
              </a:rPr>
              <a:t>.</a:t>
            </a:r>
          </a:p>
          <a:p>
            <a:pPr algn="just">
              <a:lnSpc>
                <a:spcPct val="150000"/>
              </a:lnSpc>
            </a:pPr>
            <a:r>
              <a:rPr lang="en-US" sz="2800" i="1" dirty="0">
                <a:latin typeface="Times New Roman" panose="02020603050405020304" pitchFamily="18" charset="0"/>
                <a:cs typeface="Times New Roman" panose="02020603050405020304" pitchFamily="18" charset="0"/>
              </a:rPr>
              <a:t>Câu 3: C</a:t>
            </a:r>
            <a:r>
              <a:rPr lang="vi-VN" sz="2800" i="1" dirty="0">
                <a:latin typeface="Times New Roman" panose="02020603050405020304" pitchFamily="18" charset="0"/>
                <a:cs typeface="Times New Roman" panose="02020603050405020304" pitchFamily="18" charset="0"/>
              </a:rPr>
              <a:t>ó tiếng đàn t</a:t>
            </a: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rưng reo kìa cánh chim bay ngập ngừng</a:t>
            </a:r>
            <a:r>
              <a:rPr lang="en-US" sz="2800" i="1" dirty="0">
                <a:latin typeface="Times New Roman" panose="02020603050405020304" pitchFamily="18" charset="0"/>
                <a:cs typeface="Times New Roman" panose="02020603050405020304" pitchFamily="18" charset="0"/>
              </a:rPr>
              <a:t>.</a:t>
            </a:r>
          </a:p>
          <a:p>
            <a:pPr algn="just">
              <a:lnSpc>
                <a:spcPct val="150000"/>
              </a:lnSpc>
            </a:pPr>
            <a:r>
              <a:rPr lang="en-US" sz="2800" i="1" dirty="0">
                <a:latin typeface="Times New Roman" panose="02020603050405020304" pitchFamily="18" charset="0"/>
                <a:cs typeface="Times New Roman" panose="02020603050405020304" pitchFamily="18" charset="0"/>
              </a:rPr>
              <a:t>Câu 4: </a:t>
            </a:r>
            <a:r>
              <a:rPr lang="vi-VN" sz="2800" i="1" dirty="0">
                <a:latin typeface="Times New Roman" panose="02020603050405020304" pitchFamily="18" charset="0"/>
                <a:cs typeface="Times New Roman" panose="02020603050405020304" pitchFamily="18" charset="0"/>
              </a:rPr>
              <a:t>Trên </a:t>
            </a:r>
            <a:r>
              <a:rPr lang="en-US" sz="2800" i="1" dirty="0">
                <a:latin typeface="Times New Roman" panose="02020603050405020304" pitchFamily="18" charset="0"/>
                <a:cs typeface="Times New Roman" panose="02020603050405020304" pitchFamily="18" charset="0"/>
              </a:rPr>
              <a:t>n</a:t>
            </a:r>
            <a:r>
              <a:rPr lang="vi-VN" sz="2800" i="1" dirty="0">
                <a:latin typeface="Times New Roman" panose="02020603050405020304" pitchFamily="18" charset="0"/>
                <a:cs typeface="Times New Roman" panose="02020603050405020304" pitchFamily="18" charset="0"/>
              </a:rPr>
              <a:t>ương </a:t>
            </a:r>
            <a:r>
              <a:rPr lang="en-US" sz="2800" i="1" dirty="0">
                <a:latin typeface="Times New Roman" panose="02020603050405020304" pitchFamily="18" charset="0"/>
                <a:cs typeface="Times New Roman" panose="02020603050405020304" pitchFamily="18" charset="0"/>
              </a:rPr>
              <a:t>c</a:t>
            </a:r>
            <a:r>
              <a:rPr lang="vi-VN" sz="2800" i="1" dirty="0">
                <a:latin typeface="Times New Roman" panose="02020603050405020304" pitchFamily="18" charset="0"/>
                <a:cs typeface="Times New Roman" panose="02020603050405020304" pitchFamily="18" charset="0"/>
              </a:rPr>
              <a:t>hiều </a:t>
            </a:r>
            <a:r>
              <a:rPr lang="en-US" sz="2800" i="1" dirty="0">
                <a:latin typeface="Times New Roman" panose="02020603050405020304" pitchFamily="18" charset="0"/>
                <a:cs typeface="Times New Roman" panose="02020603050405020304" pitchFamily="18" charset="0"/>
              </a:rPr>
              <a:t>m</a:t>
            </a:r>
            <a:r>
              <a:rPr lang="vi-VN" sz="2800" i="1" dirty="0">
                <a:latin typeface="Times New Roman" panose="02020603050405020304" pitchFamily="18" charset="0"/>
                <a:cs typeface="Times New Roman" panose="02020603050405020304" pitchFamily="18" charset="0"/>
              </a:rPr>
              <a:t>àu </a:t>
            </a:r>
            <a:r>
              <a:rPr lang="en-US" sz="2800" i="1" dirty="0">
                <a:latin typeface="Times New Roman" panose="02020603050405020304" pitchFamily="18" charset="0"/>
                <a:cs typeface="Times New Roman" panose="02020603050405020304" pitchFamily="18" charset="0"/>
              </a:rPr>
              <a:t>n</a:t>
            </a:r>
            <a:r>
              <a:rPr lang="vi-VN" sz="2800" i="1" dirty="0">
                <a:latin typeface="Times New Roman" panose="02020603050405020304" pitchFamily="18" charset="0"/>
                <a:cs typeface="Times New Roman" panose="02020603050405020304" pitchFamily="18" charset="0"/>
              </a:rPr>
              <a:t>ắng đã phai dần mênh mang trong lòng ta</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20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sp>
        <p:nvSpPr>
          <p:cNvPr id="7" name="Rectangle 6"/>
          <p:cNvSpPr/>
          <p:nvPr/>
        </p:nvSpPr>
        <p:spPr>
          <a:xfrm>
            <a:off x="5231624"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7" y="523667"/>
            <a:ext cx="12130720" cy="2933210"/>
          </a:xfrm>
          <a:prstGeom prst="rect">
            <a:avLst/>
          </a:prstGeom>
        </p:spPr>
      </p:pic>
    </p:spTree>
    <p:extLst>
      <p:ext uri="{BB962C8B-B14F-4D97-AF65-F5344CB8AC3E}">
        <p14:creationId xmlns:p14="http://schemas.microsoft.com/office/powerpoint/2010/main" val="410866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sp>
        <p:nvSpPr>
          <p:cNvPr id="7" name="Rectangle 6"/>
          <p:cNvSpPr/>
          <p:nvPr/>
        </p:nvSpPr>
        <p:spPr>
          <a:xfrm>
            <a:off x="5231624"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3+</a:t>
            </a:r>
            <a:r>
              <a:rPr lang="en-US" sz="3600" noProof="0" dirty="0">
                <a:latin typeface="Times New Roman" panose="02020603050405020304" pitchFamily="18" charset="0"/>
                <a:cs typeface="Times New Roman" panose="02020603050405020304" pitchFamily="18" charset="0"/>
              </a:rPr>
              <a:t>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6331"/>
            <a:ext cx="12113940" cy="3044723"/>
          </a:xfrm>
          <a:prstGeom prst="rect">
            <a:avLst/>
          </a:prstGeom>
        </p:spPr>
      </p:pic>
    </p:spTree>
    <p:extLst>
      <p:ext uri="{BB962C8B-B14F-4D97-AF65-F5344CB8AC3E}">
        <p14:creationId xmlns:p14="http://schemas.microsoft.com/office/powerpoint/2010/main" val="746648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027" y="0"/>
            <a:ext cx="8675559" cy="2609385"/>
          </a:xfrm>
          <a:prstGeom prst="rect">
            <a:avLst/>
          </a:prstGeom>
        </p:spPr>
      </p:pic>
    </p:spTree>
    <p:extLst>
      <p:ext uri="{BB962C8B-B14F-4D97-AF65-F5344CB8AC3E}">
        <p14:creationId xmlns:p14="http://schemas.microsoft.com/office/powerpoint/2010/main" val="199249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979871" cy="1268545"/>
          </a:xfrm>
          <a:prstGeom prst="rect">
            <a:avLst/>
          </a:prstGeom>
        </p:spPr>
      </p:pic>
    </p:spTree>
    <p:extLst>
      <p:ext uri="{BB962C8B-B14F-4D97-AF65-F5344CB8AC3E}">
        <p14:creationId xmlns:p14="http://schemas.microsoft.com/office/powerpoint/2010/main" val="367537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207</Words>
  <Application>Microsoft Office PowerPoint</Application>
  <PresentationFormat>Widescreen</PresentationFormat>
  <Paragraphs>16</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#9Slide05 Dancing Script</vt:lpstr>
      <vt:lpstr>Arial</vt:lpstr>
      <vt:lpstr>Calibri</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111</cp:revision>
  <dcterms:created xsi:type="dcterms:W3CDTF">2022-04-03T11:00:56Z</dcterms:created>
  <dcterms:modified xsi:type="dcterms:W3CDTF">2025-11-30T11:53:53Z</dcterms:modified>
</cp:coreProperties>
</file>