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</p:sldMasterIdLst>
  <p:sldIdLst>
    <p:sldId id="257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8" r:id="rId16"/>
    <p:sldId id="279" r:id="rId17"/>
    <p:sldId id="272" r:id="rId18"/>
    <p:sldId id="273" r:id="rId19"/>
    <p:sldId id="28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jp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mp3"/><Relationship Id="rId7" Type="http://schemas.openxmlformats.org/officeDocument/2006/relationships/image" Target="../media/image3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2.png"/><Relationship Id="rId4" Type="http://schemas.openxmlformats.org/officeDocument/2006/relationships/audio" Target="../media/media11.mp3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3.gif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T%C3%A2y_%C3%82u" TargetMode="External"/><Relationship Id="rId5" Type="http://schemas.openxmlformats.org/officeDocument/2006/relationships/hyperlink" Target="https://vi.wikipedia.org/wiki/L%C3%A3nh_th%E1%BB%95" TargetMode="External"/><Relationship Id="rId4" Type="http://schemas.openxmlformats.org/officeDocument/2006/relationships/hyperlink" Target="https://vi.wikipedia.org/wiki/Qu%E1%BB%91c_gi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536" y="0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ÂM NHẠC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692696"/>
            <a:ext cx="1124744" cy="112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0765" y="3634441"/>
            <a:ext cx="3969060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LỜI VIỆT: HOÀNG ANH                                                                                      </a:t>
            </a:r>
            <a:endParaRPr lang="en-US"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1676" y="1784821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TIẾT 13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2856512" y="2541447"/>
            <a:ext cx="6848509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 CHÚ CHIM NHỎ DỄ THƯƠNG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96201" y="3223559"/>
            <a:ext cx="1627369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NHẠC: PHÁP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797152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816" y="647251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9897" y="1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988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83631" y="332657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61" y="1829869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0489" y="503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55840" y="1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20" y="1196752"/>
            <a:ext cx="7056784" cy="136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20" y="2780928"/>
            <a:ext cx="7056784" cy="131518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0608" y="557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7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7  giống 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6120" y="3573016"/>
            <a:ext cx="44881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7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 giống câu 1</a:t>
            </a: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206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3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5085184"/>
            <a:ext cx="858120" cy="758006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47479" y="1886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8519" y="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7375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7769" y="570757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6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6712"/>
            <a:ext cx="9144000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5720" y="3429001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Luyện tập hát kết hợp vỗ tay hoặc gõ đệm theo nhóm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"/>
            <a:ext cx="8604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8610" algn="l"/>
              </a:tabLst>
            </a:pPr>
            <a:r>
              <a:rPr lang="en-US" sz="3200">
                <a:latin typeface="Times New Roman"/>
                <a:ea typeface="Times New Roman"/>
                <a:cs typeface="Arial"/>
              </a:rPr>
              <a:t>+Nhóm (tổ) Sóc nâu: hát và vỗ tay câu hát 1.</a:t>
            </a:r>
            <a:endParaRPr lang="en-US" sz="3200"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latin typeface="Times New Roman"/>
                <a:ea typeface="Times New Roman"/>
                <a:cs typeface="Arial"/>
              </a:rPr>
              <a:t>+Nhóm (tổ) Hoạ mi: hát và gõ đệm câu hát 2.</a:t>
            </a:r>
            <a:endParaRPr lang="en-US" sz="3200"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latin typeface="Times New Roman"/>
                <a:ea typeface="Times New Roman"/>
                <a:cs typeface="Arial"/>
              </a:rPr>
              <a:t>+Nhóm (tổ) Vành khuyên: hát và vỗ tay câu hát 3.</a:t>
            </a:r>
            <a:endParaRPr lang="en-US" sz="3200"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latin typeface="Times New Roman"/>
                <a:ea typeface="Times New Roman"/>
                <a:cs typeface="Arial"/>
              </a:rPr>
              <a:t>+Cả ba nhóm cùng hát câu 4, 5, 6.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420888"/>
            <a:ext cx="858120" cy="758006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5800" y="240863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52" y="3279320"/>
            <a:ext cx="1338556" cy="2617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7358" y="980729"/>
            <a:ext cx="6770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051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Câu hát 1 và câu hát 2</a:t>
            </a:r>
            <a:r>
              <a:rPr lang="en-US" sz="2800">
                <a:latin typeface="Times New Roman"/>
                <a:ea typeface="Times New Roman"/>
                <a:cs typeface="Arial"/>
              </a:rPr>
              <a:t>: hai tay vỗ vào nhau (vỗ tay theo tiết tấu lời ca).</a:t>
            </a:r>
            <a:endParaRPr lang="en-US" sz="2800">
              <a:latin typeface="Times New Roman"/>
              <a:ea typeface="Calibri"/>
            </a:endParaRPr>
          </a:p>
          <a:p>
            <a:pPr>
              <a:tabLst>
                <a:tab pos="29591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Câu hát 3, 4, 5, 6</a:t>
            </a:r>
            <a:r>
              <a:rPr lang="en-US" sz="2800">
                <a:latin typeface="Times New Roman"/>
                <a:ea typeface="Times New Roman"/>
                <a:cs typeface="Arial"/>
              </a:rPr>
              <a:t>: hai tay vỗ vào nhau và vỗ tay cùng bạn bên cạnh (vỗ tay theo phách).</a:t>
            </a:r>
          </a:p>
          <a:p>
            <a:pPr>
              <a:tabLst>
                <a:tab pos="29591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Câu 7,8: </a:t>
            </a:r>
            <a:r>
              <a:rPr lang="en-US" sz="2800">
                <a:latin typeface="Times New Roman"/>
                <a:ea typeface="Calibri"/>
                <a:cs typeface="Arial"/>
              </a:rPr>
              <a:t>giống câu 1,2</a:t>
            </a:r>
            <a:endParaRPr lang="en-US" sz="2800"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3593" y="-171400"/>
            <a:ext cx="767229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tabLst>
                <a:tab pos="92710" algn="l"/>
              </a:tabLst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 kết hợp vỗ tay cùng bạn bên cạnh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772816"/>
            <a:ext cx="858120" cy="758006"/>
          </a:xfrm>
          <a:prstGeom prst="rect">
            <a:avLst/>
          </a:prstGeom>
        </p:spPr>
      </p:pic>
      <p:pic>
        <p:nvPicPr>
          <p:cNvPr id="10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4152" y="37170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675809" y="1359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 dirty="0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Arial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Arial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Arial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Arial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0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3074" name="Picture 2" descr="tải xu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20" y="1340768"/>
            <a:ext cx="6404172" cy="4128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68208" y="2492896"/>
            <a:ext cx="3168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Pháp</a:t>
            </a:r>
            <a:r>
              <a:rPr lang="en-US" sz="3200" dirty="0">
                <a:solidFill>
                  <a:srgbClr val="FF0000"/>
                </a:solidFill>
                <a:latin typeface="Arial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hlinkClick r:id="rId4" tooltip="Tiếng Phá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hlinkClick r:id="rId4" tooltip="Tiếng Phá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hlinkClick r:id="rId4" tooltip="Tiếng Phá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lãnh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thổ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nằm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Tây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Âu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9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210060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-9445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1: Lại đây hỡi chú chim nhỏ xinh dễ thương này .</a:t>
            </a:r>
            <a:endParaRPr lang="en-US" sz="2000"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2: Lại đây hỡi chú chim nhỏ xinh dễ thương .</a:t>
            </a:r>
            <a:endParaRPr lang="en-US" sz="2000"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3: Mời bạn cùng hòa nhịp câu hát .</a:t>
            </a: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4: Chim líu lo hót theo vang lừng.</a:t>
            </a:r>
            <a:endParaRPr lang="en-US" sz="2000"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5: Chim ơi chim mời bạn hiền . </a:t>
            </a: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6: Cất tiếng hát nào bạn hiền A ! </a:t>
            </a:r>
            <a:endParaRPr lang="en-US" sz="2000"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7: Lại đây hỡi chú chim nhỏ xinh dễ thương này . </a:t>
            </a:r>
            <a:endParaRPr lang="en-US" sz="2000">
              <a:latin typeface="Times New Roman"/>
              <a:ea typeface="Calibri"/>
            </a:endParaRPr>
          </a:p>
          <a:p>
            <a:r>
              <a:rPr lang="en-US" sz="2000" i="1">
                <a:solidFill>
                  <a:srgbClr val="212529"/>
                </a:solidFill>
                <a:latin typeface="Times New Roman"/>
                <a:ea typeface="Calibri"/>
              </a:rPr>
              <a:t>Câu 8: Lại đây hỡi chú chim nhỏ xinh dễ thương</a:t>
            </a:r>
            <a:r>
              <a:rPr lang="en-US" sz="2000" i="1">
                <a:solidFill>
                  <a:srgbClr val="212529"/>
                </a:solidFill>
                <a:latin typeface="Arial"/>
                <a:ea typeface="Calibri"/>
              </a:rPr>
              <a:t> .</a:t>
            </a:r>
            <a:br>
              <a:rPr lang="en-US" sz="2000" i="1">
                <a:solidFill>
                  <a:srgbClr val="212529"/>
                </a:solidFill>
                <a:latin typeface="Arial"/>
                <a:ea typeface="Calibri"/>
              </a:rPr>
            </a:b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4710524" y="346843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Đọc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lời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ca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772816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3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3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67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70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15881" y="1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585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6285" y="2515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96" y="1429172"/>
            <a:ext cx="8467731" cy="120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54" y="2852936"/>
            <a:ext cx="8476473" cy="115212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286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75131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068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2479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5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20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46" y="6521239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0135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82235" y="-942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94" y="6184478"/>
            <a:ext cx="840107" cy="67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391994"/>
            <a:ext cx="8784977" cy="144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996952"/>
            <a:ext cx="8784977" cy="1288388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91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335</Words>
  <Application>Microsoft Office PowerPoint</Application>
  <PresentationFormat>Widescreen</PresentationFormat>
  <Paragraphs>42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39</cp:revision>
  <dcterms:created xsi:type="dcterms:W3CDTF">2021-06-20T03:25:41Z</dcterms:created>
  <dcterms:modified xsi:type="dcterms:W3CDTF">2025-11-30T11:47:11Z</dcterms:modified>
</cp:coreProperties>
</file>