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35" r:id="rId2"/>
  </p:sldMasterIdLst>
  <p:notesMasterIdLst>
    <p:notesMasterId r:id="rId6"/>
  </p:notesMasterIdLst>
  <p:sldIdLst>
    <p:sldId id="284" r:id="rId3"/>
    <p:sldId id="287" r:id="rId4"/>
    <p:sldId id="276" r:id="rId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8B4FF"/>
    <a:srgbClr val="FFD2FF"/>
    <a:srgbClr val="5DD47E"/>
    <a:srgbClr val="8CF7A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19" autoAdjust="0"/>
    <p:restoredTop sz="94660"/>
  </p:normalViewPr>
  <p:slideViewPr>
    <p:cSldViewPr snapToGrid="0">
      <p:cViewPr varScale="1">
        <p:scale>
          <a:sx n="66" d="100"/>
          <a:sy n="66" d="100"/>
        </p:scale>
        <p:origin x="668"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viewProps" Target="viewProps.xml"/><Relationship Id="rId3" Type="http://schemas.openxmlformats.org/officeDocument/2006/relationships/slide" Target="slides/slide1.xml"/><Relationship Id="rId7" Type="http://schemas.openxmlformats.org/officeDocument/2006/relationships/presProps" Target="presProps.xml"/><Relationship Id="rId2" Type="http://schemas.openxmlformats.org/officeDocument/2006/relationships/slideMaster" Target="slideMasters/slideMaster2.xml"/><Relationship Id="rId1" Type="http://schemas.openxmlformats.org/officeDocument/2006/relationships/slideMaster" Target="slideMasters/slideMaster1.xml"/><Relationship Id="rId6" Type="http://schemas.openxmlformats.org/officeDocument/2006/relationships/notesMaster" Target="notesMasters/notesMaster1.xml"/><Relationship Id="rId5" Type="http://schemas.openxmlformats.org/officeDocument/2006/relationships/slide" Target="slides/slide3.xml"/><Relationship Id="rId10"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3130352-A0DF-44C5-AF08-A741997E75C7}" type="datetimeFigureOut">
              <a:rPr lang="en-US" smtClean="0"/>
              <a:t>10/6/2025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71870AB-0485-4CF7-AEA3-B39FBC68A0A9}" type="slidenum">
              <a:rPr lang="en-US" smtClean="0"/>
              <a:t>‹#›</a:t>
            </a:fld>
            <a:endParaRPr lang="en-US"/>
          </a:p>
        </p:txBody>
      </p:sp>
    </p:spTree>
    <p:extLst>
      <p:ext uri="{BB962C8B-B14F-4D97-AF65-F5344CB8AC3E}">
        <p14:creationId xmlns:p14="http://schemas.microsoft.com/office/powerpoint/2010/main" val="15843086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91CF9CB7-831C-4E79-9B25-85EFFA48F11F}" type="datetimeFigureOut">
              <a:rPr lang="en-US" smtClean="0">
                <a:solidFill>
                  <a:prstClr val="black">
                    <a:tint val="75000"/>
                  </a:prstClr>
                </a:solidFill>
              </a:rPr>
              <a:pPr/>
              <a:t>10/6/2025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BC93E3B-233E-4A6A-994D-7BF2731AB9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135285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1CF9CB7-831C-4E79-9B25-85EFFA48F11F}" type="datetimeFigureOut">
              <a:rPr lang="en-US" smtClean="0">
                <a:solidFill>
                  <a:prstClr val="black">
                    <a:tint val="75000"/>
                  </a:prstClr>
                </a:solidFill>
              </a:rPr>
              <a:pPr/>
              <a:t>10/6/2025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BC93E3B-233E-4A6A-994D-7BF2731AB9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55004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1CF9CB7-831C-4E79-9B25-85EFFA48F11F}" type="datetimeFigureOut">
              <a:rPr lang="en-US" smtClean="0">
                <a:solidFill>
                  <a:prstClr val="black">
                    <a:tint val="75000"/>
                  </a:prstClr>
                </a:solidFill>
              </a:rPr>
              <a:pPr/>
              <a:t>10/6/2025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BC93E3B-233E-4A6A-994D-7BF2731AB9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624776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10/6/2025</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46972171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10/6/2025</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06074788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10/6/2025</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01960800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10/6/2025</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Footer Placeholder 5"/>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7" name="Slide Number Placeholder 6"/>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30027720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10/6/2025</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8" name="Footer Placeholder 7"/>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9" name="Slide Number Placeholder 8"/>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62115042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10/6/2025</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4" name="Footer Placeholder 3"/>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Slide Number Placeholder 4"/>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63768569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10/6/2025</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3" name="Footer Placeholder 2"/>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4" name="Slide Number Placeholder 3"/>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5727826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10/6/2025</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Footer Placeholder 5"/>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7" name="Slide Number Placeholder 6"/>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1522650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1CF9CB7-831C-4E79-9B25-85EFFA48F11F}" type="datetimeFigureOut">
              <a:rPr lang="en-US" smtClean="0">
                <a:solidFill>
                  <a:prstClr val="black">
                    <a:tint val="75000"/>
                  </a:prstClr>
                </a:solidFill>
              </a:rPr>
              <a:pPr/>
              <a:t>10/6/2025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BC93E3B-233E-4A6A-994D-7BF2731AB9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1805339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10/6/2025</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Footer Placeholder 5"/>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7" name="Slide Number Placeholder 6"/>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75535567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10/6/2025</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80130729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10/6/2025</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401205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1CF9CB7-831C-4E79-9B25-85EFFA48F11F}" type="datetimeFigureOut">
              <a:rPr lang="en-US" smtClean="0">
                <a:solidFill>
                  <a:prstClr val="black">
                    <a:tint val="75000"/>
                  </a:prstClr>
                </a:solidFill>
              </a:rPr>
              <a:pPr/>
              <a:t>10/6/2025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BC93E3B-233E-4A6A-994D-7BF2731AB9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503514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1CF9CB7-831C-4E79-9B25-85EFFA48F11F}" type="datetimeFigureOut">
              <a:rPr lang="en-US" smtClean="0">
                <a:solidFill>
                  <a:prstClr val="black">
                    <a:tint val="75000"/>
                  </a:prstClr>
                </a:solidFill>
              </a:rPr>
              <a:pPr/>
              <a:t>10/6/2025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BC93E3B-233E-4A6A-994D-7BF2731AB9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147647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1CF9CB7-831C-4E79-9B25-85EFFA48F11F}" type="datetimeFigureOut">
              <a:rPr lang="en-US" smtClean="0">
                <a:solidFill>
                  <a:prstClr val="black">
                    <a:tint val="75000"/>
                  </a:prstClr>
                </a:solidFill>
              </a:rPr>
              <a:pPr/>
              <a:t>10/6/2025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3BC93E3B-233E-4A6A-994D-7BF2731AB9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064233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1CF9CB7-831C-4E79-9B25-85EFFA48F11F}" type="datetimeFigureOut">
              <a:rPr lang="en-US" smtClean="0">
                <a:solidFill>
                  <a:prstClr val="black">
                    <a:tint val="75000"/>
                  </a:prstClr>
                </a:solidFill>
              </a:rPr>
              <a:pPr/>
              <a:t>10/6/2025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3BC93E3B-233E-4A6A-994D-7BF2731AB9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74156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1CF9CB7-831C-4E79-9B25-85EFFA48F11F}" type="datetimeFigureOut">
              <a:rPr lang="en-US" smtClean="0">
                <a:solidFill>
                  <a:prstClr val="black">
                    <a:tint val="75000"/>
                  </a:prstClr>
                </a:solidFill>
              </a:rPr>
              <a:pPr/>
              <a:t>10/6/2025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3BC93E3B-233E-4A6A-994D-7BF2731AB9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465218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1CF9CB7-831C-4E79-9B25-85EFFA48F11F}" type="datetimeFigureOut">
              <a:rPr lang="en-US" smtClean="0">
                <a:solidFill>
                  <a:prstClr val="black">
                    <a:tint val="75000"/>
                  </a:prstClr>
                </a:solidFill>
              </a:rPr>
              <a:pPr/>
              <a:t>10/6/2025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BC93E3B-233E-4A6A-994D-7BF2731AB9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438376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1CF9CB7-831C-4E79-9B25-85EFFA48F11F}" type="datetimeFigureOut">
              <a:rPr lang="en-US" smtClean="0">
                <a:solidFill>
                  <a:prstClr val="black">
                    <a:tint val="75000"/>
                  </a:prstClr>
                </a:solidFill>
              </a:rPr>
              <a:pPr/>
              <a:t>10/6/2025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BC93E3B-233E-4A6A-994D-7BF2731AB9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433818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1CF9CB7-831C-4E79-9B25-85EFFA48F11F}" type="datetimeFigureOut">
              <a:rPr lang="en-US" smtClean="0">
                <a:solidFill>
                  <a:prstClr val="black">
                    <a:tint val="75000"/>
                  </a:prstClr>
                </a:solidFill>
              </a:rPr>
              <a:pPr/>
              <a:t>10/6/2025</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BC93E3B-233E-4A6A-994D-7BF2731AB9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8099117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10/6/2025</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86444699"/>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8.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gif"/><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5324175" y="1051281"/>
            <a:ext cx="5962133" cy="558038"/>
          </a:xfrm>
          <a:prstGeom prst="rect">
            <a:avLst/>
          </a:prstGeom>
        </p:spPr>
        <p:txBody>
          <a:bodyPr wrap="square">
            <a:sp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vi-VN" sz="2800" b="1" i="0" u="none" strike="noStrike" kern="1200" cap="none" spc="0" normalizeH="0" baseline="0" noProof="0" dirty="0">
                <a:ln>
                  <a:noFill/>
                </a:ln>
                <a:solidFill>
                  <a:schemeClr val="bg1"/>
                </a:solidFill>
                <a:effectLst/>
                <a:uLnTx/>
                <a:uFillTx/>
                <a:latin typeface="#9Slide05 Dancing Script" panose="03080800040507000D00" pitchFamily="66" charset="0"/>
                <a:ea typeface="Calibri" panose="020F0502020204030204" pitchFamily="34" charset="0"/>
                <a:cs typeface="Times New Roman" panose="02020603050405020304" pitchFamily="18" charset="0"/>
              </a:rPr>
              <a:t>HỌC HÁT BÀI</a:t>
            </a:r>
            <a:r>
              <a:rPr kumimoji="0" lang="en-US" sz="2800" b="1" i="0" u="none" strike="noStrike" kern="1200" cap="none" spc="0" normalizeH="0" baseline="0" noProof="0" dirty="0">
                <a:ln>
                  <a:noFill/>
                </a:ln>
                <a:solidFill>
                  <a:schemeClr val="bg1"/>
                </a:solidFill>
                <a:effectLst/>
                <a:uLnTx/>
                <a:uFillTx/>
                <a:latin typeface="#9Slide05 Dancing Script" panose="03080800040507000D00" pitchFamily="66" charset="0"/>
                <a:ea typeface="Calibri" panose="020F0502020204030204" pitchFamily="34" charset="0"/>
                <a:cs typeface="Times New Roman" panose="02020603050405020304" pitchFamily="18" charset="0"/>
              </a:rPr>
              <a:t>:</a:t>
            </a:r>
            <a:r>
              <a:rPr kumimoji="0" lang="en-US" sz="2800" b="1" i="0" u="none" strike="noStrike" kern="1200" cap="none" spc="0" normalizeH="0" noProof="0" dirty="0">
                <a:ln>
                  <a:noFill/>
                </a:ln>
                <a:solidFill>
                  <a:schemeClr val="bg1"/>
                </a:solidFill>
                <a:effectLst/>
                <a:uLnTx/>
                <a:uFillTx/>
                <a:latin typeface="#9Slide05 Dancing Script" panose="03080800040507000D00" pitchFamily="66" charset="0"/>
                <a:ea typeface="Calibri" panose="020F0502020204030204" pitchFamily="34" charset="0"/>
                <a:cs typeface="Times New Roman" panose="02020603050405020304" pitchFamily="18" charset="0"/>
              </a:rPr>
              <a:t> QUỐC CA VIỆT NAM</a:t>
            </a:r>
            <a:endParaRPr kumimoji="0" lang="en-US" sz="2800" b="0" i="0" u="none" strike="noStrike" kern="1200" cap="none" spc="0" normalizeH="0" baseline="0" noProof="0" dirty="0">
              <a:ln>
                <a:noFill/>
              </a:ln>
              <a:solidFill>
                <a:schemeClr val="bg1"/>
              </a:solidFill>
              <a:effectLst/>
              <a:uLnTx/>
              <a:uFillTx/>
              <a:latin typeface="#9Slide05 Dancing Script" panose="03080800040507000D00" pitchFamily="66" charset="0"/>
              <a:ea typeface="Calibri" panose="020F0502020204030204" pitchFamily="34" charset="0"/>
              <a:cs typeface="Times New Roman" panose="02020603050405020304" pitchFamily="18" charset="0"/>
            </a:endParaRPr>
          </a:p>
        </p:txBody>
      </p:sp>
      <p:sp>
        <p:nvSpPr>
          <p:cNvPr id="5" name="Rectangle 4"/>
          <p:cNvSpPr/>
          <p:nvPr/>
        </p:nvSpPr>
        <p:spPr>
          <a:xfrm>
            <a:off x="8434038" y="1765993"/>
            <a:ext cx="3757962" cy="658642"/>
          </a:xfrm>
          <a:prstGeom prst="rect">
            <a:avLst/>
          </a:prstGeom>
        </p:spPr>
        <p:txBody>
          <a:bodyPr wrap="square">
            <a:sp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lang="en-US" sz="3200" b="1" dirty="0">
                <a:solidFill>
                  <a:schemeClr val="bg1"/>
                </a:solidFill>
                <a:latin typeface="#9Slide05 Dancing Script" panose="03080800040507000D00" pitchFamily="66" charset="0"/>
                <a:ea typeface="Calibri" panose="020F0502020204030204" pitchFamily="34" charset="0"/>
                <a:cs typeface="Times New Roman" panose="02020603050405020304" pitchFamily="18" charset="0"/>
              </a:rPr>
              <a:t>Nhạc và lời Văn Cao</a:t>
            </a:r>
            <a:endParaRPr kumimoji="0" lang="en-US" sz="3200" b="0" i="0" u="none" strike="noStrike" kern="1200" cap="none" spc="0" normalizeH="0" baseline="0" noProof="0" dirty="0">
              <a:ln>
                <a:noFill/>
              </a:ln>
              <a:solidFill>
                <a:schemeClr val="bg1"/>
              </a:solidFill>
              <a:effectLst/>
              <a:uLnTx/>
              <a:uFillTx/>
              <a:latin typeface="#9Slide05 Dancing Script" panose="03080800040507000D00" pitchFamily="66" charset="0"/>
              <a:ea typeface="Calibri" panose="020F0502020204030204" pitchFamily="34" charset="0"/>
              <a:cs typeface="Times New Roman" panose="02020603050405020304" pitchFamily="18" charset="0"/>
            </a:endParaRPr>
          </a:p>
        </p:txBody>
      </p:sp>
      <p:sp>
        <p:nvSpPr>
          <p:cNvPr id="7" name="Rectangle 6"/>
          <p:cNvSpPr/>
          <p:nvPr/>
        </p:nvSpPr>
        <p:spPr>
          <a:xfrm>
            <a:off x="7580542" y="185961"/>
            <a:ext cx="1476686" cy="624530"/>
          </a:xfrm>
          <a:prstGeom prst="rect">
            <a:avLst/>
          </a:prstGeom>
        </p:spPr>
        <p:txBody>
          <a:bodyPr wrap="none">
            <a:sp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3200" b="1" i="0" u="none" strike="noStrike" kern="1200" cap="none" spc="0" normalizeH="0" baseline="0" noProof="0" dirty="0">
                <a:ln>
                  <a:noFill/>
                </a:ln>
                <a:solidFill>
                  <a:schemeClr val="bg1"/>
                </a:solidFill>
                <a:effectLst/>
                <a:uLnTx/>
                <a:uFillTx/>
                <a:latin typeface="#9Slide05 Dancing Script" panose="03080800040507000D00" pitchFamily="66" charset="0"/>
                <a:ea typeface="Calibri" panose="020F0502020204030204" pitchFamily="34" charset="0"/>
                <a:cs typeface="Times New Roman" panose="02020603050405020304" pitchFamily="18" charset="0"/>
              </a:rPr>
              <a:t>TIẾT 5 </a:t>
            </a: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80937" y="108785"/>
            <a:ext cx="1908840" cy="1044033"/>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586459" y="0"/>
            <a:ext cx="566215" cy="479518"/>
          </a:xfrm>
          <a:prstGeom prst="rect">
            <a:avLst/>
          </a:prstGeom>
        </p:spPr>
      </p:pic>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0"/>
            <a:ext cx="3682444" cy="1152818"/>
          </a:xfrm>
          <a:prstGeom prst="rect">
            <a:avLst/>
          </a:prstGeom>
        </p:spPr>
      </p:pic>
      <p:pic>
        <p:nvPicPr>
          <p:cNvPr id="13" name="Picture 12" descr="C"/>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71328" y="6274584"/>
            <a:ext cx="510579" cy="490965"/>
          </a:xfrm>
          <a:prstGeom prst="rect">
            <a:avLst/>
          </a:prstGeom>
          <a:noFill/>
          <a:ln>
            <a:noFill/>
          </a:ln>
        </p:spPr>
      </p:pic>
    </p:spTree>
    <p:extLst>
      <p:ext uri="{BB962C8B-B14F-4D97-AF65-F5344CB8AC3E}">
        <p14:creationId xmlns:p14="http://schemas.microsoft.com/office/powerpoint/2010/main" val="2811316929"/>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6" name="TextBox 5"/>
          <p:cNvSpPr txBox="1"/>
          <p:nvPr/>
        </p:nvSpPr>
        <p:spPr>
          <a:xfrm>
            <a:off x="2644071" y="661701"/>
            <a:ext cx="5211271" cy="461665"/>
          </a:xfrm>
          <a:prstGeom prst="rect">
            <a:avLst/>
          </a:prstGeom>
          <a:solidFill>
            <a:srgbClr val="FFFF00"/>
          </a:solidFill>
        </p:spPr>
        <p:txBody>
          <a:bodyPr wrap="square" rtlCol="0">
            <a:spAutoFit/>
          </a:bodyPr>
          <a:lstStyle/>
          <a:p>
            <a:pPr algn="ctr"/>
            <a:r>
              <a:rPr lang="en-US" sz="2400" b="1" dirty="0">
                <a:solidFill>
                  <a:srgbClr val="FF0000"/>
                </a:solidFill>
                <a:latin typeface="Times New Roman" panose="02020603050405020304" pitchFamily="18" charset="0"/>
                <a:cs typeface="Times New Roman" panose="02020603050405020304" pitchFamily="18" charset="0"/>
              </a:rPr>
              <a:t>Giới thiệu tác giả-tác phẩm</a:t>
            </a:r>
          </a:p>
        </p:txBody>
      </p:sp>
      <p:sp>
        <p:nvSpPr>
          <p:cNvPr id="7" name="Rectangle 6"/>
          <p:cNvSpPr/>
          <p:nvPr/>
        </p:nvSpPr>
        <p:spPr>
          <a:xfrm>
            <a:off x="316630" y="1290700"/>
            <a:ext cx="9474734" cy="461665"/>
          </a:xfrm>
          <a:prstGeom prst="rect">
            <a:avLst/>
          </a:prstGeom>
          <a:solidFill>
            <a:srgbClr val="92D050"/>
          </a:solidFill>
        </p:spPr>
        <p:txBody>
          <a:bodyPr wrap="square">
            <a:spAutoFit/>
          </a:bodyPr>
          <a:lstStyle/>
          <a:p>
            <a:r>
              <a:rPr lang="vi-VN" sz="2400" b="1" dirty="0">
                <a:latin typeface="Times New Roman" panose="02020603050405020304" pitchFamily="18" charset="0"/>
                <a:cs typeface="Times New Roman" panose="02020603050405020304" pitchFamily="18" charset="0"/>
              </a:rPr>
              <a:t>Văn Cao</a:t>
            </a:r>
            <a:r>
              <a:rPr lang="vi-VN" sz="2400" dirty="0">
                <a:latin typeface="Times New Roman" panose="02020603050405020304" pitchFamily="18" charset="0"/>
                <a:cs typeface="Times New Roman" panose="02020603050405020304" pitchFamily="18" charset="0"/>
              </a:rPr>
              <a:t> sinh ngày 15 tháng 11 năm 1923 – mất ngày 10 tháng 7 năm 1995</a:t>
            </a:r>
            <a:endParaRPr lang="en-US" sz="2400" dirty="0">
              <a:latin typeface="Times New Roman" panose="02020603050405020304" pitchFamily="18" charset="0"/>
              <a:cs typeface="Times New Roman" panose="02020603050405020304" pitchFamily="18" charset="0"/>
            </a:endParaRPr>
          </a:p>
        </p:txBody>
      </p:sp>
      <p:sp>
        <p:nvSpPr>
          <p:cNvPr id="8" name="Rectangle 7"/>
          <p:cNvSpPr/>
          <p:nvPr/>
        </p:nvSpPr>
        <p:spPr>
          <a:xfrm>
            <a:off x="316630" y="1688867"/>
            <a:ext cx="9474734" cy="1200329"/>
          </a:xfrm>
          <a:prstGeom prst="rect">
            <a:avLst/>
          </a:prstGeom>
          <a:solidFill>
            <a:srgbClr val="92D050"/>
          </a:solidFill>
        </p:spPr>
        <p:txBody>
          <a:bodyPr wrap="square">
            <a:spAutoFit/>
          </a:bodyPr>
          <a:lstStyle/>
          <a:p>
            <a:pPr algn="just"/>
            <a:r>
              <a:rPr lang="en-US" sz="2400" dirty="0">
                <a:solidFill>
                  <a:srgbClr val="202124"/>
                </a:solidFill>
                <a:latin typeface="Times New Roman" panose="02020603050405020304" pitchFamily="18" charset="0"/>
                <a:cs typeface="Times New Roman" panose="02020603050405020304" pitchFamily="18" charset="0"/>
              </a:rPr>
              <a:t>Quốc ca trước có tên gọi </a:t>
            </a:r>
            <a:r>
              <a:rPr lang="vi-VN" sz="2400" dirty="0">
                <a:solidFill>
                  <a:srgbClr val="202124"/>
                </a:solidFill>
                <a:latin typeface="Times New Roman" panose="02020603050405020304" pitchFamily="18" charset="0"/>
                <a:cs typeface="Times New Roman" panose="02020603050405020304" pitchFamily="18" charset="0"/>
              </a:rPr>
              <a:t>"Tiến quân ca" là một bài hát do nhạc sĩ Văn Cao (1923–1995) sáng tác vào năm 1944 và được sử dụng làm quốc ca của nước Cộng hòa xã hội chủ nghĩa Việt Nam kể từ năm 1976.</a:t>
            </a:r>
            <a:endParaRPr lang="en-US" sz="2400" dirty="0">
              <a:solidFill>
                <a:srgbClr val="000000"/>
              </a:solidFill>
              <a:latin typeface="Times New Roman" panose="02020603050405020304" pitchFamily="18" charset="0"/>
              <a:cs typeface="Times New Roman" panose="02020603050405020304" pitchFamily="18" charset="0"/>
            </a:endParaRPr>
          </a:p>
        </p:txBody>
      </p:sp>
      <p:sp>
        <p:nvSpPr>
          <p:cNvPr id="9" name="Rectangle 8"/>
          <p:cNvSpPr/>
          <p:nvPr/>
        </p:nvSpPr>
        <p:spPr>
          <a:xfrm>
            <a:off x="2435704" y="55401"/>
            <a:ext cx="6975334" cy="483017"/>
          </a:xfrm>
          <a:prstGeom prst="rect">
            <a:avLst/>
          </a:prstGeom>
        </p:spPr>
        <p:txBody>
          <a:bodyPr wrap="square">
            <a:spAutoFit/>
          </a:bodyPr>
          <a:lstStyle/>
          <a:p>
            <a:pPr>
              <a:lnSpc>
                <a:spcPct val="115000"/>
              </a:lnSpc>
            </a:pPr>
            <a:r>
              <a:rPr lang="en-US" sz="2400" b="1" dirty="0">
                <a:solidFill>
                  <a:srgbClr val="002060"/>
                </a:solidFill>
                <a:latin typeface="Times New Roman" panose="02020603050405020304" pitchFamily="18" charset="0"/>
                <a:ea typeface="Calibri"/>
                <a:cs typeface="Times New Roman" panose="02020603050405020304" pitchFamily="18" charset="0"/>
              </a:rPr>
              <a:t>HOẠT ĐỘNG HÌNH THÀNH KIẾN THỨC</a:t>
            </a:r>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8918" y="3056530"/>
            <a:ext cx="4550789" cy="3239074"/>
          </a:xfrm>
          <a:prstGeom prst="rect">
            <a:avLst/>
          </a:prstGeom>
        </p:spPr>
      </p:pic>
    </p:spTree>
    <p:extLst>
      <p:ext uri="{BB962C8B-B14F-4D97-AF65-F5344CB8AC3E}">
        <p14:creationId xmlns:p14="http://schemas.microsoft.com/office/powerpoint/2010/main" val="29928631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extBox 4"/>
          <p:cNvSpPr txBox="1"/>
          <p:nvPr/>
        </p:nvSpPr>
        <p:spPr>
          <a:xfrm>
            <a:off x="7945540" y="39894"/>
            <a:ext cx="4246460" cy="523220"/>
          </a:xfrm>
          <a:prstGeom prst="rect">
            <a:avLst/>
          </a:prstGeom>
          <a:solidFill>
            <a:srgbClr val="E8B4FF"/>
          </a:solidFill>
        </p:spPr>
        <p:txBody>
          <a:bodyPr wrap="square" rtlCol="0">
            <a:spAutoFit/>
          </a:bodyPr>
          <a:lstStyle/>
          <a:p>
            <a:r>
              <a:rPr lang="vi-VN" sz="2800" dirty="0">
                <a:solidFill>
                  <a:srgbClr val="FF0000"/>
                </a:solidFill>
                <a:latin typeface="Times New Roman" panose="02020603050405020304" pitchFamily="18" charset="0"/>
                <a:cs typeface="Times New Roman" panose="02020603050405020304" pitchFamily="18" charset="0"/>
              </a:rPr>
              <a:t>Hát</a:t>
            </a:r>
            <a:r>
              <a:rPr lang="en-US" sz="2800" dirty="0">
                <a:solidFill>
                  <a:srgbClr val="FF0000"/>
                </a:solidFill>
                <a:latin typeface="Times New Roman" panose="02020603050405020304" pitchFamily="18" charset="0"/>
                <a:cs typeface="Times New Roman" panose="02020603050405020304" pitchFamily="18" charset="0"/>
              </a:rPr>
              <a:t> lời 1 với các hình thức</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2694" y="186116"/>
            <a:ext cx="6641247" cy="6473629"/>
          </a:xfrm>
          <a:prstGeom prst="rect">
            <a:avLst/>
          </a:prstGeom>
        </p:spPr>
      </p:pic>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96744" y="1358674"/>
            <a:ext cx="5595256" cy="5499326"/>
          </a:xfrm>
          <a:prstGeom prst="rect">
            <a:avLst/>
          </a:prstGeom>
        </p:spPr>
      </p:pic>
    </p:spTree>
    <p:extLst>
      <p:ext uri="{BB962C8B-B14F-4D97-AF65-F5344CB8AC3E}">
        <p14:creationId xmlns:p14="http://schemas.microsoft.com/office/powerpoint/2010/main" val="14113193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224</TotalTime>
  <Words>100</Words>
  <Application>Microsoft Office PowerPoint</Application>
  <PresentationFormat>Widescreen</PresentationFormat>
  <Paragraphs>8</Paragraphs>
  <Slides>3</Slides>
  <Notes>0</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3</vt:i4>
      </vt:variant>
    </vt:vector>
  </HeadingPairs>
  <TitlesOfParts>
    <vt:vector size="9" baseType="lpstr">
      <vt:lpstr>#9Slide05 Dancing Script</vt:lpstr>
      <vt:lpstr>Arial</vt:lpstr>
      <vt:lpstr>Calibri</vt:lpstr>
      <vt:lpstr>Times New Roman</vt:lpstr>
      <vt:lpstr>1_Office Theme</vt:lpstr>
      <vt:lpstr>5_Office Theme</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Hello</cp:lastModifiedBy>
  <cp:revision>65</cp:revision>
  <dcterms:created xsi:type="dcterms:W3CDTF">2022-04-04T07:42:19Z</dcterms:created>
  <dcterms:modified xsi:type="dcterms:W3CDTF">2025-10-06T04:01:10Z</dcterms:modified>
</cp:coreProperties>
</file>