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  <p:sldMasterId id="2147483731" r:id="rId2"/>
  </p:sldMasterIdLst>
  <p:sldIdLst>
    <p:sldId id="281" r:id="rId3"/>
    <p:sldId id="283" r:id="rId4"/>
    <p:sldId id="263" r:id="rId5"/>
    <p:sldId id="269" r:id="rId6"/>
    <p:sldId id="272" r:id="rId7"/>
    <p:sldId id="265" r:id="rId8"/>
    <p:sldId id="275" r:id="rId9"/>
    <p:sldId id="277" r:id="rId10"/>
    <p:sldId id="278" r:id="rId11"/>
    <p:sldId id="279" r:id="rId12"/>
    <p:sldId id="28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872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441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620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9620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797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992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3226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3319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1437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2040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194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156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7745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5886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83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6553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674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248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7262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4339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7051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17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3385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323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418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410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445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421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5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802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453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034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823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E14E7549-B479-4BA3-9992-6E3DA27934D6}" type="slidenum">
              <a:rPr lang="en-US" sz="1889" spc="-1" smtClean="0">
                <a:solidFill>
                  <a:srgbClr val="000000"/>
                </a:solidFill>
                <a:latin typeface="Arial"/>
              </a:rPr>
              <a:pPr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549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3"/>
          <a:srcRect r="599"/>
          <a:stretch/>
        </p:blipFill>
        <p:spPr>
          <a:xfrm>
            <a:off x="438400" y="875800"/>
            <a:ext cx="11315200" cy="510640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889200" y="1047801"/>
            <a:ext cx="23284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defTabSz="507995"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lang="en-US" sz="3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Học </a:t>
            </a:r>
            <a:r>
              <a:rPr lang="en-US" sz="3600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952800" y="1444601"/>
            <a:ext cx="4206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 defTabSz="507995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lang="en-US" sz="3111" b="1" spc="-1" dirty="0">
                <a:solidFill>
                  <a:srgbClr val="FF0000"/>
                </a:solidFill>
                <a:latin typeface="Times New Roman"/>
              </a:rPr>
              <a:t>TỔ QUỐC TA</a:t>
            </a:r>
            <a:endParaRPr lang="en-US" sz="3111" spc="-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447800" y="2317800"/>
            <a:ext cx="44958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defTabSz="507995"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lang="en-US" sz="3600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Vận</a:t>
            </a:r>
            <a:r>
              <a:rPr lang="en-US" sz="3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600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dụng</a:t>
            </a:r>
            <a:r>
              <a:rPr lang="en-US" sz="3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600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sáng</a:t>
            </a:r>
            <a:r>
              <a:rPr lang="en-US" sz="3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600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tạo</a:t>
            </a:r>
            <a:r>
              <a:rPr lang="en-US" sz="36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4217600" y="3172241"/>
            <a:ext cx="40216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 defTabSz="507995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lang="en-US" sz="3111" b="1" spc="-1" dirty="0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111" spc="-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36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838200" y="304800"/>
            <a:ext cx="34058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6" name="Picture 2" descr="Cao thấp"/>
          <p:cNvPicPr/>
          <p:nvPr/>
        </p:nvPicPr>
        <p:blipFill>
          <a:blip r:embed="rId3">
            <a:lum contrast="30000"/>
          </a:blip>
          <a:srcRect l="16574" t="18305" r="13872" b="62902"/>
          <a:stretch/>
        </p:blipFill>
        <p:spPr>
          <a:xfrm>
            <a:off x="619200" y="1762200"/>
            <a:ext cx="10865600" cy="388920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295400" y="1066800"/>
            <a:ext cx="94750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nhận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biết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âm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thanh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cao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–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990600" y="152400"/>
            <a:ext cx="35638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4" name="Text Box 9"/>
          <p:cNvSpPr/>
          <p:nvPr/>
        </p:nvSpPr>
        <p:spPr>
          <a:xfrm>
            <a:off x="1447800" y="1116600"/>
            <a:ext cx="93226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vận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động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âm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thanh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cao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–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3"/>
          <a:stretch/>
        </p:blipFill>
        <p:spPr>
          <a:xfrm>
            <a:off x="2206800" y="1841400"/>
            <a:ext cx="2778000" cy="39440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4"/>
          <a:stretch/>
        </p:blipFill>
        <p:spPr>
          <a:xfrm>
            <a:off x="6969200" y="1843400"/>
            <a:ext cx="2619200" cy="38980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9668000" y="2000200"/>
            <a:ext cx="1508000" cy="63520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98400" y="2079800"/>
            <a:ext cx="1428800" cy="55560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2" descr="D:\GIÁO ÁN 1 2020-2021\HÌNH SOẠN GIÁO ÁN\Học hát\Tổ Quôc ta\2.png"/>
          <p:cNvPicPr/>
          <p:nvPr/>
        </p:nvPicPr>
        <p:blipFill>
          <a:blip r:embed="rId6"/>
          <a:stretch/>
        </p:blipFill>
        <p:spPr>
          <a:xfrm>
            <a:off x="0" y="1385815"/>
            <a:ext cx="12192000" cy="5514517"/>
          </a:xfrm>
          <a:prstGeom prst="rect">
            <a:avLst/>
          </a:prstGeom>
          <a:ln w="0">
            <a:noFill/>
          </a:ln>
        </p:spPr>
      </p:pic>
      <p:pic>
        <p:nvPicPr>
          <p:cNvPr id="4" name="Picture 11" descr="D:\GIÁO ÁN 1 2020-2021\HÌNH SOẠN GIÁO ÁN\Học hát\Tổ Quôc ta\bai hat.jpg"/>
          <p:cNvPicPr/>
          <p:nvPr/>
        </p:nvPicPr>
        <p:blipFill>
          <a:blip r:embed="rId7"/>
          <a:stretch/>
        </p:blipFill>
        <p:spPr>
          <a:xfrm>
            <a:off x="423333" y="240375"/>
            <a:ext cx="11514667" cy="523181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B9651-6EB2-A1E6-274D-CC8513E2318F}"/>
              </a:ext>
            </a:extLst>
          </p:cNvPr>
          <p:cNvSpPr txBox="1"/>
          <p:nvPr/>
        </p:nvSpPr>
        <p:spPr>
          <a:xfrm>
            <a:off x="0" y="-381000"/>
            <a:ext cx="508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507995"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8DF5F-DFE9-D9C4-6C1B-83EBF17B50D7}"/>
              </a:ext>
            </a:extLst>
          </p:cNvPr>
          <p:cNvSpPr txBox="1"/>
          <p:nvPr/>
        </p:nvSpPr>
        <p:spPr>
          <a:xfrm>
            <a:off x="11684000" y="1724484"/>
            <a:ext cx="508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507995"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335" y="5940292"/>
            <a:ext cx="677333" cy="677333"/>
          </a:xfrm>
          <a:prstGeom prst="rect">
            <a:avLst/>
          </a:prstGeom>
        </p:spPr>
      </p:pic>
      <p:pic>
        <p:nvPicPr>
          <p:cNvPr id="8" name="HÁT MẪU TỔ QUỐC TA.mp3">
            <a:hlinkClick r:id="" action="ppaction://media"/>
            <a:extLst>
              <a:ext uri="{FF2B5EF4-FFF2-40B4-BE49-F238E27FC236}">
                <a16:creationId xmlns:a16="http://schemas.microsoft.com/office/drawing/2014/main" id="{50D78300-B6FC-238C-8875-CCF8ECF55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000" y="1493374"/>
            <a:ext cx="677333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-618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3276601" y="914400"/>
            <a:ext cx="5642592" cy="6071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111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3">
            <a:lum contrast="30000"/>
          </a:blip>
          <a:srcRect t="17092"/>
          <a:stretch/>
        </p:blipFill>
        <p:spPr>
          <a:xfrm>
            <a:off x="578491" y="1826362"/>
            <a:ext cx="11271200" cy="4581837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4"/>
          <p:cNvSpPr/>
          <p:nvPr/>
        </p:nvSpPr>
        <p:spPr>
          <a:xfrm>
            <a:off x="342309" y="1600200"/>
            <a:ext cx="10325692" cy="2658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Tổ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quốc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ta,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rộng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bao la.</a:t>
            </a:r>
            <a:endParaRPr lang="en-US" sz="4111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Ngàn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đất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đai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phì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nhiêu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đồng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lúa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xanh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mởn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mơ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4111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Rừng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núi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biển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xanh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xanh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4111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Tổ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quốc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ta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đẹp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sao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dải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đất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Bắc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Nam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nối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111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r>
              <a:rPr lang="en-US" sz="4111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4111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0" name="Rectangle 10"/>
          <p:cNvSpPr/>
          <p:nvPr/>
        </p:nvSpPr>
        <p:spPr>
          <a:xfrm>
            <a:off x="7239000" y="1273689"/>
            <a:ext cx="1894200" cy="5154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Mộng</a:t>
            </a:r>
            <a:r>
              <a:rPr lang="en-US" sz="2667" b="1" i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Lân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 rot="10800000" flipV="1">
            <a:off x="762000" y="622742"/>
            <a:ext cx="3382738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 + 2</a:t>
            </a:r>
            <a:endParaRPr lang="en-US" sz="4000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5"/>
          <a:srcRect b="8824"/>
          <a:stretch/>
        </p:blipFill>
        <p:spPr>
          <a:xfrm>
            <a:off x="495600" y="3667000"/>
            <a:ext cx="11236000" cy="2796734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6">
            <a:lum contrast="10000"/>
          </a:blip>
          <a:srcRect l="7300" t="16669" r="8028" b="46876"/>
          <a:stretch/>
        </p:blipFill>
        <p:spPr>
          <a:xfrm>
            <a:off x="825502" y="1445330"/>
            <a:ext cx="10736467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133" y="1939334"/>
            <a:ext cx="677333" cy="67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-4572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1095200" y="672005"/>
            <a:ext cx="25624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556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 + 4 </a:t>
            </a:r>
            <a:endParaRPr lang="en-US" sz="3556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5"/>
          <a:srcRect r="869"/>
          <a:stretch/>
        </p:blipFill>
        <p:spPr>
          <a:xfrm>
            <a:off x="478000" y="4222600"/>
            <a:ext cx="11271200" cy="225440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6">
            <a:lum contrast="20000"/>
          </a:blip>
          <a:srcRect l="7300" t="56255" r="7300" b="8331"/>
          <a:stretch/>
        </p:blipFill>
        <p:spPr>
          <a:xfrm>
            <a:off x="470912" y="1357805"/>
            <a:ext cx="11271200" cy="3333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2424851"/>
            <a:ext cx="677333" cy="67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914400" y="228600"/>
            <a:ext cx="10363200" cy="640080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7"/>
          <p:cNvSpPr/>
          <p:nvPr/>
        </p:nvSpPr>
        <p:spPr>
          <a:xfrm>
            <a:off x="8097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3276600"/>
            <a:ext cx="542903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533400" y="304799"/>
            <a:ext cx="11277600" cy="6248401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301600" y="1682600"/>
            <a:ext cx="1397200" cy="63520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 anchor="ctr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1" y="3187700"/>
            <a:ext cx="609600" cy="507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910000" y="-195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4349600" y="889001"/>
            <a:ext cx="36516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8" name="Picture 14" descr="INFO DATUK - Posts | Facebook"/>
          <p:cNvPicPr/>
          <p:nvPr/>
        </p:nvPicPr>
        <p:blipFill>
          <a:blip r:embed="rId3"/>
          <a:srcRect b="5005"/>
          <a:stretch/>
        </p:blipFill>
        <p:spPr>
          <a:xfrm>
            <a:off x="469200" y="1700200"/>
            <a:ext cx="2619200" cy="412760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4"/>
          <a:srcRect l="27138" r="24030"/>
          <a:stretch/>
        </p:blipFill>
        <p:spPr>
          <a:xfrm>
            <a:off x="9906000" y="1206600"/>
            <a:ext cx="1508000" cy="461960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6254800" y="2238200"/>
            <a:ext cx="2619200" cy="10320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3318000" y="4381400"/>
            <a:ext cx="2619200" cy="10320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914400" y="157000"/>
            <a:ext cx="37176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8" name="Picture 2" descr="Cao thấp"/>
          <p:cNvPicPr/>
          <p:nvPr/>
        </p:nvPicPr>
        <p:blipFill>
          <a:blip r:embed="rId3">
            <a:lum contrast="30000"/>
          </a:blip>
          <a:srcRect l="16574" t="18305" r="13872" b="62902"/>
          <a:stretch/>
        </p:blipFill>
        <p:spPr>
          <a:xfrm>
            <a:off x="619200" y="1753400"/>
            <a:ext cx="10865600" cy="388920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066800" y="989643"/>
            <a:ext cx="97916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nhắc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lại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âm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thanh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bằng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âm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“La”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7454</TotalTime>
  <Words>122</Words>
  <Application>Microsoft Office PowerPoint</Application>
  <PresentationFormat>Widescreen</PresentationFormat>
  <Paragraphs>26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Wisp</vt:lpstr>
      <vt:lpstr>1_Wisp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597</cp:revision>
  <dcterms:created xsi:type="dcterms:W3CDTF">2010-04-30T20:19:48Z</dcterms:created>
  <dcterms:modified xsi:type="dcterms:W3CDTF">2025-10-05T15:33:32Z</dcterms:modified>
  <dc:language>en-US</dc:language>
</cp:coreProperties>
</file>