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0" r:id="rId3"/>
    <p:sldId id="291" r:id="rId4"/>
    <p:sldId id="293" r:id="rId5"/>
    <p:sldId id="294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6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5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6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gif"/><Relationship Id="rId5" Type="http://schemas.openxmlformats.org/officeDocument/2006/relationships/image" Target="../media/image13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417" y="1031437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395" y="86593"/>
            <a:ext cx="139012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4101832" cy="132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0" y="2346454"/>
            <a:ext cx="2200381" cy="35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26346"/>
            <a:ext cx="8097982" cy="1916954"/>
          </a:xfrm>
          <a:prstGeom prst="rect">
            <a:avLst/>
          </a:prstGeom>
        </p:spPr>
      </p:pic>
      <p:pic>
        <p:nvPicPr>
          <p:cNvPr id="2" name="nghe vo tay not lap l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4573" y="4197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6" y="0"/>
            <a:ext cx="7669224" cy="4457700"/>
          </a:xfrm>
          <a:prstGeom prst="rect">
            <a:avLst/>
          </a:prstGeom>
        </p:spPr>
      </p:pic>
      <p:pic>
        <p:nvPicPr>
          <p:cNvPr id="3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7479" y="487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0788" cy="1340427"/>
          </a:xfrm>
          <a:prstGeom prst="rect">
            <a:avLst/>
          </a:prstGeom>
        </p:spPr>
      </p:pic>
      <p:pic>
        <p:nvPicPr>
          <p:cNvPr id="6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5107" y="5308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0"/>
            <a:ext cx="7276050" cy="49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  <p:pic>
        <p:nvPicPr>
          <p:cNvPr id="2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932680" y="55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Widescreen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 Thu Ha</dc:creator>
  <cp:lastModifiedBy>Hello</cp:lastModifiedBy>
  <cp:revision>2</cp:revision>
  <dcterms:created xsi:type="dcterms:W3CDTF">2023-08-04T02:33:28Z</dcterms:created>
  <dcterms:modified xsi:type="dcterms:W3CDTF">2025-10-19T14:55:22Z</dcterms:modified>
</cp:coreProperties>
</file>