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6" r:id="rId2"/>
    <p:sldId id="258" r:id="rId3"/>
    <p:sldId id="262" r:id="rId4"/>
    <p:sldId id="263" r:id="rId5"/>
    <p:sldId id="2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6356-54BB-436B-8971-8798E60C569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7B8-BE27-4375-9C47-6C356771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3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7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2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7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7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2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3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0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2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7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5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47A9B-26C1-4E98-A1E0-041C17748EA7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5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8.png"/><Relationship Id="rId5" Type="http://schemas.microsoft.com/office/2007/relationships/media" Target="../media/media3.mp3"/><Relationship Id="rId10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4" y="4312915"/>
            <a:ext cx="2587757" cy="25450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560" y="4716723"/>
            <a:ext cx="2177179" cy="214127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68380" y="1463876"/>
            <a:ext cx="744397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CHỨC HOẠT ĐỘNG VẬN DỤNG SÁNG TẠO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07146" y="565103"/>
            <a:ext cx="1497526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</a:t>
            </a:r>
            <a:r>
              <a:rPr lang="en-US" sz="3200" b="1" dirty="0">
                <a:solidFill>
                  <a:srgbClr val="FF000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88"/>
            <a:ext cx="3006247" cy="977029"/>
          </a:xfrm>
          <a:prstGeom prst="rect">
            <a:avLst/>
          </a:prstGeom>
        </p:spPr>
      </p:pic>
      <p:pic>
        <p:nvPicPr>
          <p:cNvPr id="7" name="Picture 6" descr="C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8664" y="76588"/>
            <a:ext cx="510579" cy="490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799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935" y="125260"/>
            <a:ext cx="8862804" cy="3494762"/>
          </a:xfrm>
          <a:prstGeom prst="rect">
            <a:avLst/>
          </a:prstGeom>
        </p:spPr>
      </p:pic>
      <p:pic>
        <p:nvPicPr>
          <p:cNvPr id="3" name="1 VDST MARACAT GO BAI LEN DAG - Pa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40374" y="2931091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935" y="3745282"/>
            <a:ext cx="8958065" cy="698483"/>
          </a:xfrm>
          <a:prstGeom prst="rect">
            <a:avLst/>
          </a:prstGeom>
        </p:spPr>
      </p:pic>
      <p:pic>
        <p:nvPicPr>
          <p:cNvPr id="26" name="1 VDST TROG CON GO BAI LEN DAG - Par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40374" y="3834165"/>
            <a:ext cx="609600" cy="609600"/>
          </a:xfrm>
          <a:prstGeom prst="rect">
            <a:avLst/>
          </a:prstGeom>
        </p:spPr>
      </p:pic>
      <p:sp>
        <p:nvSpPr>
          <p:cNvPr id="27" name="Left Brace 26"/>
          <p:cNvSpPr/>
          <p:nvPr/>
        </p:nvSpPr>
        <p:spPr>
          <a:xfrm>
            <a:off x="4346531" y="3081403"/>
            <a:ext cx="413359" cy="1202498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1 VDST HOA 2 NHAC CU MARACAT VA TROG CON - Par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52970" y="3377852"/>
            <a:ext cx="609600" cy="609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4" y="4312915"/>
            <a:ext cx="2587757" cy="25450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560" y="4716723"/>
            <a:ext cx="2177179" cy="214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5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83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4" y="3132475"/>
            <a:ext cx="3787990" cy="3725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942" y="0"/>
            <a:ext cx="9728246" cy="191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51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25" y="657922"/>
            <a:ext cx="11105036" cy="60216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13488" cy="434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93" y="3847171"/>
            <a:ext cx="3912585" cy="301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86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992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2874"/>
            <a:ext cx="12192000" cy="2865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" y="983957"/>
            <a:ext cx="10463349" cy="327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7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</Words>
  <Application>Microsoft Office PowerPoint</Application>
  <PresentationFormat>Widescreen</PresentationFormat>
  <Paragraphs>2</Paragraphs>
  <Slides>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#9Slide05 Dancing Script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Hello</cp:lastModifiedBy>
  <cp:revision>18</cp:revision>
  <dcterms:created xsi:type="dcterms:W3CDTF">2022-04-04T07:27:39Z</dcterms:created>
  <dcterms:modified xsi:type="dcterms:W3CDTF">2025-10-19T14:51:20Z</dcterms:modified>
</cp:coreProperties>
</file>