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12" r:id="rId2"/>
  </p:sldMasterIdLst>
  <p:notesMasterIdLst>
    <p:notesMasterId r:id="rId8"/>
  </p:notesMasterIdLst>
  <p:sldIdLst>
    <p:sldId id="297" r:id="rId3"/>
    <p:sldId id="286" r:id="rId4"/>
    <p:sldId id="288" r:id="rId5"/>
    <p:sldId id="290" r:id="rId6"/>
    <p:sldId id="29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BB5A"/>
    <a:srgbClr val="68C875"/>
    <a:srgbClr val="D6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6356-54BB-436B-8971-8798E60C5695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7B8-BE27-4375-9C47-6C356771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1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4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44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D1E84-FFAA-4D35-9D19-AE164EBC164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617129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22C93-D738-4D30-8A28-48950D58B8C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748750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2F414-267C-4308-904F-BAE5E05F3EA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16966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73E0D-B416-435B-83AA-070D1823138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008806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C2ADB-6FB3-4126-9D1E-6583792748C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744159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0107C-EEA3-49A9-BD94-89CDCC84805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844967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AD392-AEDB-43A7-B8C2-E8E7C81B4AE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556443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27356-D9E6-46E3-9B0B-3A86D74489A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939822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05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8B2FA-51A6-4DB4-B0C5-A7B09095594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192767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4F2A2-70FE-43C1-9778-B47825B074C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566344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5BCB9-3795-41CE-B8B9-675605E77B6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422898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51887-5753-457C-9598-7222B9C18E7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026000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0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9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4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2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1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5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2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77D22B-BA01-42B0-A355-66B62724EE0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85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04" y="4145907"/>
            <a:ext cx="5426288" cy="21125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82786" y="213919"/>
            <a:ext cx="1570238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4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7619" y="1105699"/>
            <a:ext cx="4748992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DỤNG- SÁNG TẠO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" y="-16098"/>
            <a:ext cx="3948678" cy="1277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583" y="107719"/>
            <a:ext cx="444889" cy="37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27125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6" y="5230775"/>
            <a:ext cx="1718460" cy="15330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3732" cy="807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0437" y="256561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" y="1099647"/>
            <a:ext cx="11908148" cy="3903427"/>
          </a:xfrm>
          <a:prstGeom prst="rect">
            <a:avLst/>
          </a:prstGeom>
        </p:spPr>
      </p:pic>
      <p:pic>
        <p:nvPicPr>
          <p:cNvPr id="6" name="nd 1hoa tau rưecod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34802" y="53824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0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6" y="4258528"/>
            <a:ext cx="2808318" cy="2505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" y="0"/>
            <a:ext cx="11959608" cy="3775166"/>
          </a:xfrm>
          <a:prstGeom prst="rect">
            <a:avLst/>
          </a:prstGeom>
        </p:spPr>
      </p:pic>
      <p:pic>
        <p:nvPicPr>
          <p:cNvPr id="4" name="hoa tau ken phi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0" y="42585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2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6" y="4258528"/>
            <a:ext cx="2808318" cy="2505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5" y="0"/>
            <a:ext cx="11979055" cy="3944983"/>
          </a:xfrm>
          <a:prstGeom prst="rect">
            <a:avLst/>
          </a:prstGeom>
        </p:spPr>
      </p:pic>
      <p:pic>
        <p:nvPicPr>
          <p:cNvPr id="5" name="Lí đất giồng karaoke lớp 5 .Kết nối tri thứ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45432" y="41536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5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2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6" y="4258528"/>
            <a:ext cx="2808318" cy="25052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86469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8</Words>
  <Application>Microsoft Office PowerPoint</Application>
  <PresentationFormat>Widescreen</PresentationFormat>
  <Paragraphs>3</Paragraphs>
  <Slides>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Tahoma</vt:lpstr>
      <vt:lpstr>Times New Roman</vt:lpstr>
      <vt:lpstr>Wingdings</vt:lpstr>
      <vt:lpstr>6_Office Theme</vt:lpstr>
      <vt:lpstr>Textured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Hello</cp:lastModifiedBy>
  <cp:revision>70</cp:revision>
  <dcterms:created xsi:type="dcterms:W3CDTF">2022-04-04T07:27:39Z</dcterms:created>
  <dcterms:modified xsi:type="dcterms:W3CDTF">2025-10-19T14:58:52Z</dcterms:modified>
</cp:coreProperties>
</file>