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56" r:id="rId5"/>
    <p:sldId id="275" r:id="rId6"/>
    <p:sldId id="296" r:id="rId7"/>
    <p:sldId id="295" r:id="rId8"/>
    <p:sldId id="297" r:id="rId9"/>
    <p:sldId id="299" r:id="rId10"/>
    <p:sldId id="300" r:id="rId11"/>
    <p:sldId id="298" r:id="rId12"/>
    <p:sldId id="301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16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3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3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62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37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3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3855" y="2027924"/>
            <a:ext cx="114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>
                <a:solidFill>
                  <a:srgbClr val="FF0000"/>
                </a:solidFill>
                <a:latin typeface="Times New Roman"/>
                <a:ea typeface="Times New Roman"/>
              </a:rPr>
              <a:t>TIẾT 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" y="0"/>
            <a:ext cx="952453" cy="952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5" y="6637694"/>
            <a:ext cx="274795" cy="220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8344" y="603029"/>
            <a:ext cx="1826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Chủ Đề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3055" y="103746"/>
            <a:ext cx="3067179" cy="1741078"/>
          </a:xfrm>
          <a:prstGeom prst="rect">
            <a:avLst/>
          </a:prstGeom>
        </p:spPr>
        <p:txBody>
          <a:bodyPr wrap="none">
            <a:prstTxWarp prst="textArchUpPour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>
                <a:solidFill>
                  <a:srgbClr val="FF0000"/>
                </a:solidFill>
                <a:latin typeface="Times New Roman"/>
                <a:ea typeface="Times New Roman"/>
              </a:rPr>
              <a:t>ÂM NHẠC LỚP 2</a:t>
            </a:r>
          </a:p>
        </p:txBody>
      </p:sp>
      <p:pic>
        <p:nvPicPr>
          <p:cNvPr id="1026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81" y="3501008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813" y="2674255"/>
            <a:ext cx="49246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3510" algn="ctr">
              <a:lnSpc>
                <a:spcPct val="150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LUYỆN TẬP VÀ BIỂU DIỄN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1027" name="Picture 3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56789"/>
            <a:ext cx="792088" cy="6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3808" y="25339"/>
            <a:ext cx="2941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956" y="155679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/>
                <a:ea typeface="Times New Roman"/>
              </a:rPr>
              <a:t>Giới thiệu lại: </a:t>
            </a:r>
            <a:r>
              <a:rPr lang="vi-VN" sz="4000">
                <a:latin typeface="Times New Roman"/>
                <a:ea typeface="Times New Roman"/>
              </a:rPr>
              <a:t>Múa sạp là điệu múa dân gian đặc sắc của dân tộc Mường trong những dịp vui, trong lễ hội xuân</a:t>
            </a:r>
            <a:r>
              <a:rPr lang="en-US" sz="4000">
                <a:latin typeface="Times New Roman"/>
                <a:ea typeface="Times New Roman"/>
              </a:rPr>
              <a:t>…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102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978" y="1916832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Times New Roman"/>
                <a:ea typeface="Times New Roman"/>
              </a:rPr>
              <a:t>HD 6 HS cách đập sạp theo nhịp điệu </a:t>
            </a:r>
            <a:r>
              <a:rPr lang="en-US" sz="3600" i="1">
                <a:latin typeface="Times New Roman"/>
                <a:ea typeface="Times New Roman"/>
              </a:rPr>
              <a:t>Múa sạp</a:t>
            </a:r>
            <a:r>
              <a:rPr lang="en-US" sz="3600">
                <a:latin typeface="Times New Roman"/>
                <a:ea typeface="Times New Roman"/>
              </a:rPr>
              <a:t>, 4 HS múa sạp. Và thay đổi người chơi.</a:t>
            </a:r>
            <a:endParaRPr lang="en-US" sz="3600">
              <a:effectLst/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0"/>
            <a:ext cx="4578305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283210" algn="l"/>
              </a:tabLst>
            </a:pP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Trò chơi: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4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8" y="0"/>
            <a:ext cx="2763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" algn="just">
              <a:spcAft>
                <a:spcPts val="0"/>
              </a:spcAft>
            </a:pPr>
            <a:r>
              <a:rPr lang="en-US" sz="2400" b="1">
                <a:solidFill>
                  <a:srgbClr val="FC330E"/>
                </a:solidFill>
                <a:latin typeface="Times New Roman"/>
                <a:ea typeface="Arial"/>
              </a:rPr>
              <a:t>THỰC HÀNH − LUYỆN TẬP</a:t>
            </a:r>
            <a:endParaRPr lang="en-US" sz="24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  <a:tabLst>
                <a:tab pos="156210" algn="l"/>
              </a:tabLst>
            </a:pPr>
            <a:r>
              <a:rPr lang="en-US" sz="2400" b="1">
                <a:latin typeface="Times New Roman"/>
                <a:ea typeface="Arial"/>
              </a:rPr>
              <a:t>Ôn tập bài hát </a:t>
            </a:r>
            <a:r>
              <a:rPr lang="en-US" sz="2400" b="1" i="1">
                <a:latin typeface="Times New Roman"/>
                <a:ea typeface="Arial"/>
              </a:rPr>
              <a:t>Con chim chích choè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" y="1938992"/>
            <a:ext cx="3195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</a:rPr>
              <a:t>Xem video và HD HS biểu diễn bài hát </a:t>
            </a:r>
            <a:r>
              <a:rPr lang="en-US" i="1">
                <a:latin typeface="Times New Roman"/>
                <a:ea typeface="Times New Roman"/>
              </a:rPr>
              <a:t>Con chim chích choè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846" y="3140968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8" y="6058342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1027" y="512883"/>
            <a:ext cx="604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latin typeface="Times New Roman" pitchFamily="18" charset="0"/>
                <a:ea typeface="Times New Roman" pitchFamily="18" charset="0"/>
                <a:cs typeface="Arial" pitchFamily="34" charset="0"/>
              </a:rPr>
              <a:t>Ôn hát kết hợp gõ đệm theo phách .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85528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586" y="356900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6425436"/>
            <a:ext cx="539552" cy="4325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43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Ôn hát kết hợp vỗ tay theo theo tiết tấu lời ca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3074" name="Picture 2" descr="2021-06-11_145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638046"/>
            <a:ext cx="9144000" cy="279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195" y="19589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Times New Roman"/>
              </a:rPr>
              <a:t>– Tập biểu diễn bài hát với các hình thức: hát đối đáp, song ca, tốp ca, đồng ca có lĩnh xướng.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481" y="249289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94110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63787"/>
            <a:ext cx="83599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2. Sử dụng song loan gõ đệm theo mẫu tiết tấu.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2021-06-11_210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5" y="2492896"/>
            <a:ext cx="914400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2" y="3861048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     Có     con                                                   chim             là   chim chích                    chòe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52" y="764704"/>
            <a:ext cx="916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-Làm mẫu và HD HS tập song loan gõ theo tiết tấu sau đó ứng dụng vào bài Con chim chích chích chòe với các hình thức</a:t>
            </a: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55892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1" y="6324895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229</Words>
  <Application>Microsoft Office PowerPoint</Application>
  <PresentationFormat>On-screen Show (4:3)</PresentationFormat>
  <Paragraphs>21</Paragraphs>
  <Slides>11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78</cp:revision>
  <dcterms:created xsi:type="dcterms:W3CDTF">2021-06-17T04:40:15Z</dcterms:created>
  <dcterms:modified xsi:type="dcterms:W3CDTF">2025-10-19T14:45:01Z</dcterms:modified>
</cp:coreProperties>
</file>