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sldIdLst>
    <p:sldId id="280" r:id="rId3"/>
    <p:sldId id="285" r:id="rId4"/>
    <p:sldId id="286" r:id="rId5"/>
    <p:sldId id="287" r:id="rId6"/>
    <p:sldId id="5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9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9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5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53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70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8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1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10/19/2025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90"/>
            <a:ext cx="12192000" cy="5551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6471" y="92643"/>
            <a:ext cx="1132041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7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7107" cy="12168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75028" y="633871"/>
            <a:ext cx="28905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MARACAT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58" y="2698953"/>
            <a:ext cx="3929643" cy="3864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48" y="214993"/>
            <a:ext cx="2022352" cy="931166"/>
          </a:xfrm>
          <a:prstGeom prst="rect">
            <a:avLst/>
          </a:prstGeom>
        </p:spPr>
      </p:pic>
      <p:pic>
        <p:nvPicPr>
          <p:cNvPr id="9" name="Picture 8" descr="C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21" y="6277468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1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78179"/>
            <a:ext cx="418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cấu tạo của Maracat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85" y="4093341"/>
            <a:ext cx="2811013" cy="2764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05" y="437322"/>
            <a:ext cx="3916980" cy="3483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12727"/>
            <a:ext cx="355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Bầu rỗng chứa hạt nhỏ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96517" y="1643559"/>
            <a:ext cx="2033955" cy="26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1" y="2036586"/>
            <a:ext cx="355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Tay cầm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44131" y="2309041"/>
            <a:ext cx="5095207" cy="378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1910" y="3335435"/>
            <a:ext cx="338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cấu tạo Maracat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323754"/>
            <a:ext cx="556261" cy="7284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13598" y="3202343"/>
            <a:ext cx="357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chơi nhạc cụ Maracat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45" y="3190662"/>
            <a:ext cx="556261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51" y="3750192"/>
            <a:ext cx="3580340" cy="3290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1" y="535176"/>
            <a:ext cx="5000730" cy="1007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81" y="1687107"/>
            <a:ext cx="9552667" cy="19183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65913"/>
            <a:ext cx="591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THỰC HÀNH LUYỆN TẬP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4912"/>
            <a:ext cx="12192000" cy="1763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85" y="4093341"/>
            <a:ext cx="2811013" cy="2764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8" y="130941"/>
            <a:ext cx="8163339" cy="3962400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>
            <a:off x="1538945" y="967539"/>
            <a:ext cx="397566" cy="219973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1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20220526102738_wm_sgv-am-nhac-3">
            <a:extLst>
              <a:ext uri="{FF2B5EF4-FFF2-40B4-BE49-F238E27FC236}">
                <a16:creationId xmlns:a16="http://schemas.microsoft.com/office/drawing/2014/main" id="{8EC2BD94-BE82-5CF6-417D-4AA8A5184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0" t="8044" r="6102" b="10333"/>
          <a:stretch/>
        </p:blipFill>
        <p:spPr bwMode="auto">
          <a:xfrm>
            <a:off x="5750895" y="344473"/>
            <a:ext cx="5966224" cy="589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397778-46F8-484E-1BE5-90BC6FD9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08" y="1536211"/>
            <a:ext cx="5256584" cy="23587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0460DA-1DFC-2F76-C456-A33698E33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880541"/>
            <a:ext cx="3474945" cy="23587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9C3DEA-4864-E4DB-9B5E-3D5370EB43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427" r="88458" b="4993"/>
          <a:stretch/>
        </p:blipFill>
        <p:spPr>
          <a:xfrm>
            <a:off x="1247308" y="2676482"/>
            <a:ext cx="248849" cy="21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DD4174-31FE-3F0E-0ABE-D69E93239F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427" r="88458" b="4993"/>
          <a:stretch/>
        </p:blipFill>
        <p:spPr>
          <a:xfrm>
            <a:off x="2342097" y="3894922"/>
            <a:ext cx="274253" cy="240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E23646-4A77-FEB5-08B3-FF0A6E5B33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427" r="88458" b="4993"/>
          <a:stretch/>
        </p:blipFill>
        <p:spPr>
          <a:xfrm>
            <a:off x="3130912" y="3894922"/>
            <a:ext cx="274253" cy="240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788C4-C83F-991C-A217-45D1FD7B4F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427" r="88458" b="4993"/>
          <a:stretch/>
        </p:blipFill>
        <p:spPr>
          <a:xfrm>
            <a:off x="4161574" y="3880541"/>
            <a:ext cx="274253" cy="240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C233B-12AE-F013-E20C-19629C2748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427" r="88458" b="4993"/>
          <a:stretch/>
        </p:blipFill>
        <p:spPr>
          <a:xfrm>
            <a:off x="4255823" y="2676482"/>
            <a:ext cx="248849" cy="21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F3874-E25C-57D9-0F08-81525DBF9F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427" r="88458" b="4993"/>
          <a:stretch/>
        </p:blipFill>
        <p:spPr>
          <a:xfrm>
            <a:off x="2909905" y="2678714"/>
            <a:ext cx="248849" cy="218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17563C-767F-31D4-74A3-6F46011C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427" r="88458" b="4993"/>
          <a:stretch/>
        </p:blipFill>
        <p:spPr>
          <a:xfrm>
            <a:off x="1474204" y="3894922"/>
            <a:ext cx="274253" cy="240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5BA917-7B42-A1E9-3D6D-B39CC091E4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427" r="88458" b="4993"/>
          <a:stretch/>
        </p:blipFill>
        <p:spPr>
          <a:xfrm>
            <a:off x="551384" y="3911846"/>
            <a:ext cx="256932" cy="2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274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38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#9Slide05 Dancing Script</vt:lpstr>
      <vt:lpstr>Arial</vt:lpstr>
      <vt:lpstr>Calibri</vt:lpstr>
      <vt:lpstr>Calibri Light</vt:lpstr>
      <vt:lpstr>Times New Roman</vt:lpstr>
      <vt:lpstr>5_Office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52</cp:revision>
  <dcterms:created xsi:type="dcterms:W3CDTF">2022-04-04T11:47:32Z</dcterms:created>
  <dcterms:modified xsi:type="dcterms:W3CDTF">2025-10-19T14:49:36Z</dcterms:modified>
</cp:coreProperties>
</file>