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</p:sldIdLst>
  <p:sldSz cx="109728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636" y="6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76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09728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6361" y="2404534"/>
            <a:ext cx="6990242" cy="1646302"/>
          </a:xfrm>
        </p:spPr>
        <p:txBody>
          <a:bodyPr anchor="b">
            <a:noAutofit/>
          </a:bodyPr>
          <a:lstStyle>
            <a:lvl1pPr algn="r">
              <a:defRPr sz="486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6361" y="4050834"/>
            <a:ext cx="699024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308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09600"/>
            <a:ext cx="7737001" cy="3403600"/>
          </a:xfrm>
        </p:spPr>
        <p:txBody>
          <a:bodyPr anchor="ctr">
            <a:normAutofit/>
          </a:bodyPr>
          <a:lstStyle>
            <a:lvl1pPr algn="l">
              <a:defRPr sz="39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4470400"/>
            <a:ext cx="77370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6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380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284721" cy="3022600"/>
          </a:xfrm>
        </p:spPr>
        <p:txBody>
          <a:bodyPr anchor="ctr">
            <a:normAutofit/>
          </a:bodyPr>
          <a:lstStyle>
            <a:lvl1pPr algn="l">
              <a:defRPr sz="39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29525" y="3632200"/>
            <a:ext cx="6502072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11480" indent="0">
              <a:buFontTx/>
              <a:buNone/>
              <a:defRPr/>
            </a:lvl2pPr>
            <a:lvl3pPr marL="822960" indent="0">
              <a:buFontTx/>
              <a:buNone/>
              <a:defRPr/>
            </a:lvl3pPr>
            <a:lvl4pPr marL="1234440" indent="0">
              <a:buFontTx/>
              <a:buNone/>
              <a:defRPr/>
            </a:lvl4pPr>
            <a:lvl5pPr marL="16459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4470400"/>
            <a:ext cx="77370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6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3" y="790378"/>
            <a:ext cx="548640" cy="584776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/>
          <a:p>
            <a:pPr lvl="0"/>
            <a:r>
              <a:rPr lang="en-US" sz="72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03710" y="2886556"/>
            <a:ext cx="548640" cy="584776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/>
          <a:p>
            <a:pPr lvl="0"/>
            <a:r>
              <a:rPr lang="en-US" sz="72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881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931988"/>
            <a:ext cx="7737001" cy="2595460"/>
          </a:xfrm>
        </p:spPr>
        <p:txBody>
          <a:bodyPr anchor="b">
            <a:normAutofit/>
          </a:bodyPr>
          <a:lstStyle>
            <a:lvl1pPr algn="l">
              <a:defRPr sz="39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4527448"/>
            <a:ext cx="77370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6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4553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284721" cy="3022600"/>
          </a:xfrm>
        </p:spPr>
        <p:txBody>
          <a:bodyPr anchor="ctr">
            <a:normAutofit/>
          </a:bodyPr>
          <a:lstStyle>
            <a:lvl1pPr algn="l">
              <a:defRPr sz="39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9" y="4013200"/>
            <a:ext cx="77370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11480" indent="0">
              <a:buFontTx/>
              <a:buNone/>
              <a:defRPr/>
            </a:lvl2pPr>
            <a:lvl3pPr marL="822960" indent="0">
              <a:buFontTx/>
              <a:buNone/>
              <a:defRPr/>
            </a:lvl3pPr>
            <a:lvl4pPr marL="1234440" indent="0">
              <a:buFontTx/>
              <a:buNone/>
              <a:defRPr/>
            </a:lvl4pPr>
            <a:lvl5pPr marL="16459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4527448"/>
            <a:ext cx="77370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6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3" y="790378"/>
            <a:ext cx="548640" cy="584776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/>
          <a:p>
            <a:pPr lvl="0"/>
            <a:r>
              <a:rPr lang="en-US" sz="72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03710" y="2886556"/>
            <a:ext cx="548640" cy="584776"/>
          </a:xfrm>
          <a:prstGeom prst="rect">
            <a:avLst/>
          </a:prstGeom>
        </p:spPr>
        <p:txBody>
          <a:bodyPr vert="horz" lIns="82296" tIns="41148" rIns="82296" bIns="41148" rtlCol="0" anchor="ctr">
            <a:noAutofit/>
          </a:bodyPr>
          <a:lstStyle/>
          <a:p>
            <a:pPr lvl="0"/>
            <a:r>
              <a:rPr lang="en-US" sz="72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137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19" y="609600"/>
            <a:ext cx="7729383" cy="3022600"/>
          </a:xfrm>
        </p:spPr>
        <p:txBody>
          <a:bodyPr anchor="ctr">
            <a:normAutofit/>
          </a:bodyPr>
          <a:lstStyle>
            <a:lvl1pPr algn="l">
              <a:defRPr sz="39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9" y="4013200"/>
            <a:ext cx="77370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160">
                <a:solidFill>
                  <a:schemeClr val="accent1"/>
                </a:solidFill>
              </a:defRPr>
            </a:lvl1pPr>
            <a:lvl2pPr marL="411480" indent="0">
              <a:buFontTx/>
              <a:buNone/>
              <a:defRPr/>
            </a:lvl2pPr>
            <a:lvl3pPr marL="822960" indent="0">
              <a:buFontTx/>
              <a:buNone/>
              <a:defRPr/>
            </a:lvl3pPr>
            <a:lvl4pPr marL="1234440" indent="0">
              <a:buFontTx/>
              <a:buNone/>
              <a:defRPr/>
            </a:lvl4pPr>
            <a:lvl5pPr marL="164592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4527448"/>
            <a:ext cx="77370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6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268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2445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0906" y="609600"/>
            <a:ext cx="1174269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609600"/>
            <a:ext cx="6354135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214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143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00868"/>
            <a:ext cx="7737001" cy="1826581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4527448"/>
            <a:ext cx="7737001" cy="8604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1305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765632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0973" y="2160590"/>
            <a:ext cx="3765631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4316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171" y="2160983"/>
            <a:ext cx="3767061" cy="576262"/>
          </a:xfrm>
        </p:spPr>
        <p:txBody>
          <a:bodyPr anchor="b">
            <a:noAutofit/>
          </a:bodyPr>
          <a:lstStyle>
            <a:lvl1pPr marL="0" indent="0">
              <a:buNone/>
              <a:defRPr sz="2160" b="0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171" y="2737246"/>
            <a:ext cx="3767061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9545" y="2160983"/>
            <a:ext cx="3767056" cy="576262"/>
          </a:xfrm>
        </p:spPr>
        <p:txBody>
          <a:bodyPr anchor="b">
            <a:noAutofit/>
          </a:bodyPr>
          <a:lstStyle>
            <a:lvl1pPr marL="0" indent="0">
              <a:buNone/>
              <a:defRPr sz="2160" b="0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9546" y="2737246"/>
            <a:ext cx="3767055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494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77370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541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8604"/>
            <a:ext cx="3469075" cy="1278466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415" y="514925"/>
            <a:ext cx="406218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77069"/>
            <a:ext cx="3469075" cy="2584449"/>
          </a:xfrm>
        </p:spPr>
        <p:txBody>
          <a:bodyPr>
            <a:normAutofit/>
          </a:bodyPr>
          <a:lstStyle>
            <a:lvl1pPr marL="0" indent="0">
              <a:buNone/>
              <a:defRPr sz="1260"/>
            </a:lvl1pPr>
            <a:lvl2pPr marL="411357" indent="0">
              <a:buNone/>
              <a:defRPr sz="1260"/>
            </a:lvl2pPr>
            <a:lvl3pPr marL="822713" indent="0">
              <a:buNone/>
              <a:defRPr sz="1080"/>
            </a:lvl3pPr>
            <a:lvl4pPr marL="1234070" indent="0">
              <a:buNone/>
              <a:defRPr sz="900"/>
            </a:lvl4pPr>
            <a:lvl5pPr marL="1645426" indent="0">
              <a:buNone/>
              <a:defRPr sz="900"/>
            </a:lvl5pPr>
            <a:lvl6pPr marL="2056783" indent="0">
              <a:buNone/>
              <a:defRPr sz="900"/>
            </a:lvl6pPr>
            <a:lvl7pPr marL="2468139" indent="0">
              <a:buNone/>
              <a:defRPr sz="900"/>
            </a:lvl7pPr>
            <a:lvl8pPr marL="2879496" indent="0">
              <a:buNone/>
              <a:defRPr sz="900"/>
            </a:lvl8pPr>
            <a:lvl9pPr marL="329085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880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0"/>
            <a:ext cx="7737000" cy="566738"/>
          </a:xfrm>
        </p:spPr>
        <p:txBody>
          <a:bodyPr anchor="b">
            <a:normAutofit/>
          </a:bodyPr>
          <a:lstStyle>
            <a:lvl1pPr algn="l">
              <a:defRPr sz="216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609600"/>
            <a:ext cx="77370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40"/>
            </a:lvl1pPr>
            <a:lvl2pPr marL="411480" indent="0">
              <a:buNone/>
              <a:defRPr sz="1440"/>
            </a:lvl2pPr>
            <a:lvl3pPr marL="822960" indent="0">
              <a:buNone/>
              <a:defRPr sz="1440"/>
            </a:lvl3pPr>
            <a:lvl4pPr marL="1234440" indent="0">
              <a:buNone/>
              <a:defRPr sz="1440"/>
            </a:lvl4pPr>
            <a:lvl5pPr marL="1645920" indent="0">
              <a:buNone/>
              <a:defRPr sz="1440"/>
            </a:lvl5pPr>
            <a:lvl6pPr marL="2057400" indent="0">
              <a:buNone/>
              <a:defRPr sz="1440"/>
            </a:lvl6pPr>
            <a:lvl7pPr marL="2468880" indent="0">
              <a:buNone/>
              <a:defRPr sz="1440"/>
            </a:lvl7pPr>
            <a:lvl8pPr marL="2880360" indent="0">
              <a:buNone/>
              <a:defRPr sz="1440"/>
            </a:lvl8pPr>
            <a:lvl9pPr marL="3291840" indent="0">
              <a:buNone/>
              <a:defRPr sz="144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38"/>
            <a:ext cx="7737000" cy="674024"/>
          </a:xfrm>
        </p:spPr>
        <p:txBody>
          <a:bodyPr>
            <a:normAutofit/>
          </a:bodyPr>
          <a:lstStyle>
            <a:lvl1pPr marL="0" indent="0">
              <a:buNone/>
              <a:defRPr sz="108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723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09728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77370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60590"/>
            <a:ext cx="77370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4620" y="6041363"/>
            <a:ext cx="820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1363"/>
            <a:ext cx="56678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31597" y="6041363"/>
            <a:ext cx="6150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 smtClean="0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919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11480" rtl="0" eaLnBrk="1" latinLnBrk="0" hangingPunct="1">
        <a:spcBef>
          <a:spcPct val="0"/>
        </a:spcBef>
        <a:buNone/>
        <a:defRPr sz="324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8610" indent="-30861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68655" indent="-257175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028700" indent="-20574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40180" indent="-20574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51660" indent="-20574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63140" indent="-20574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ts val="9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0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wav"/><Relationship Id="rId7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wav"/><Relationship Id="rId7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gi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3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Vũ Kim Dung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4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7">
            <a:lum contrast="20000"/>
          </a:blip>
          <a:srcRect l="9156" t="47836" r="63382" b="42065"/>
          <a:stretch/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7">
            <a:lum contrast="20000"/>
          </a:blip>
          <a:srcRect l="10955" t="61956" r="67140" b="25465"/>
          <a:stretch/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7">
            <a:lum contrast="20000"/>
          </a:blip>
          <a:srcRect l="9156" t="47836" r="63382" b="42065"/>
          <a:stretch/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7">
            <a:lum contrast="20000"/>
          </a:blip>
          <a:srcRect l="10955" t="61956" r="67140" b="25465"/>
          <a:stretch/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5">
            <a:lum contrast="20000"/>
          </a:blip>
          <a:srcRect l="9156" t="47836" r="63382" b="42065"/>
          <a:stretch/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5">
            <a:lum contrast="20000"/>
          </a:blip>
          <a:srcRect l="10955" t="61956" r="67140" b="25465"/>
          <a:stretch/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6"/>
          <a:stretch/>
        </p:blipFill>
        <p:spPr>
          <a:xfrm>
            <a:off x="1700280" y="328608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7"/>
          <a:stretch/>
        </p:blipFill>
        <p:spPr>
          <a:xfrm>
            <a:off x="7129440" y="3214800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3">
            <a:lum contrast="30000"/>
          </a:blip>
          <a:srcRect t="54171" b="10415"/>
          <a:stretch/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l="13657" t="31567" r="9986" b="59378"/>
          <a:stretch/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5"/>
          <a:stretch/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6"/>
          <a:stretch/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5"/>
          <a:stretch/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6"/>
          <a:stretch/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5"/>
          <a:stretch/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l="13657" t="20800" r="9986" b="70702"/>
          <a:stretch/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5"/>
          <a:stretch/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5"/>
          <a:stretch/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6"/>
          <a:stretch/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6"/>
          <a:stretch/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6"/>
          <a:stretch/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7"/>
          <a:srcRect l="38037" t="19936" r="39101" b="36639"/>
          <a:stretch/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2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3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7" name="Picture 9" descr="000o"/>
          <p:cNvPicPr/>
          <p:nvPr/>
        </p:nvPicPr>
        <p:blipFill>
          <a:blip r:embed="rId10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1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3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6" descr="ag00373_"/>
          <p:cNvPicPr/>
          <p:nvPr/>
        </p:nvPicPr>
        <p:blipFill>
          <a:blip r:embed="rId2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3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431040" y="304800"/>
            <a:ext cx="10110720" cy="624840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304800"/>
            <a:ext cx="9913200" cy="632460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3"/>
          <a:stretch/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4"/>
          <a:stretch/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7632</TotalTime>
  <Words>110</Words>
  <Application>Microsoft Office PowerPoint</Application>
  <PresentationFormat>Custom</PresentationFormat>
  <Paragraphs>30</Paragraphs>
  <Slides>14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Constantia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609</cp:revision>
  <dcterms:created xsi:type="dcterms:W3CDTF">2010-04-30T20:19:48Z</dcterms:created>
  <dcterms:modified xsi:type="dcterms:W3CDTF">2024-09-22T04:30:35Z</dcterms:modified>
  <dc:language>en-US</dc:language>
</cp:coreProperties>
</file>