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8" r:id="rId2"/>
    <p:sldId id="273" r:id="rId3"/>
    <p:sldId id="274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BB5A"/>
    <a:srgbClr val="68C875"/>
    <a:srgbClr val="D636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2" autoAdjust="0"/>
    <p:restoredTop sz="94660"/>
  </p:normalViewPr>
  <p:slideViewPr>
    <p:cSldViewPr snapToGrid="0">
      <p:cViewPr varScale="1">
        <p:scale>
          <a:sx n="79" d="100"/>
          <a:sy n="79" d="100"/>
        </p:scale>
        <p:origin x="18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C6356-54BB-436B-8971-8798E60C5695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FA7B8-BE27-4375-9C47-6C356771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66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832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72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127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47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972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21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34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09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528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173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958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47A9B-26C1-4E98-A1E0-041C17748EA7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59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2.mp3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jpg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7.png"/><Relationship Id="rId4" Type="http://schemas.openxmlformats.org/officeDocument/2006/relationships/audio" Target="../media/media2.mp3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p3"/><Relationship Id="rId3" Type="http://schemas.microsoft.com/office/2007/relationships/media" Target="../media/media4.mp3"/><Relationship Id="rId7" Type="http://schemas.microsoft.com/office/2007/relationships/media" Target="../media/media6.mp3"/><Relationship Id="rId12" Type="http://schemas.openxmlformats.org/officeDocument/2006/relationships/image" Target="../media/image8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media5.mp3"/><Relationship Id="rId11" Type="http://schemas.openxmlformats.org/officeDocument/2006/relationships/image" Target="../media/image9.png"/><Relationship Id="rId5" Type="http://schemas.microsoft.com/office/2007/relationships/media" Target="../media/media5.mp3"/><Relationship Id="rId10" Type="http://schemas.openxmlformats.org/officeDocument/2006/relationships/image" Target="../media/image1.jpg"/><Relationship Id="rId4" Type="http://schemas.openxmlformats.org/officeDocument/2006/relationships/audio" Target="../media/media4.mp3"/><Relationship Id="rId9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8218"/>
            <a:ext cx="16674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TIẾT 17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0772"/>
            <a:ext cx="12063860" cy="279917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59137" y="171760"/>
            <a:ext cx="4137783" cy="46369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kumimoji="0" lang="en-US" sz="2400" b="1" i="0" u="none" strike="noStrike" kern="1200" cap="none" spc="0" normalizeH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tập</a:t>
            </a:r>
            <a:endParaRPr kumimoji="0" lang="en-US" sz="2400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240"/>
            <a:ext cx="3023755" cy="209576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484067" y="4531407"/>
            <a:ext cx="67377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242021"/>
                </a:solidFill>
                <a:latin typeface="Times New Roman" panose="02020603050405020304" pitchFamily="18" charset="0"/>
              </a:rPr>
              <a:t>Nốt Đồ, nốt mi, nốt son hình nốt đen.</a:t>
            </a:r>
          </a:p>
          <a:p>
            <a:r>
              <a:rPr lang="en-US" sz="2400" i="1" dirty="0">
                <a:solidFill>
                  <a:srgbClr val="242021"/>
                </a:solidFill>
                <a:latin typeface="Times New Roman" panose="02020603050405020304" pitchFamily="18" charset="0"/>
              </a:rPr>
              <a:t>Nốt đồ, nốt rê, nốt mi, nốt pha, nốt son hình móc đơn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45055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5344"/>
            <a:ext cx="9092045" cy="27592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903" y="3767807"/>
            <a:ext cx="7359097" cy="30901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5382619" cy="1205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4608"/>
            <a:ext cx="4832903" cy="2893391"/>
          </a:xfrm>
          <a:prstGeom prst="rect">
            <a:avLst/>
          </a:prstGeom>
        </p:spPr>
      </p:pic>
      <p:pic>
        <p:nvPicPr>
          <p:cNvPr id="2" name="BĐN số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903479" y="1033267"/>
            <a:ext cx="609600" cy="609600"/>
          </a:xfrm>
          <a:prstGeom prst="rect">
            <a:avLst/>
          </a:prstGeom>
        </p:spPr>
      </p:pic>
      <p:pic>
        <p:nvPicPr>
          <p:cNvPr id="3" name="BĐN số 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032422" y="36598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1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7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46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6594764"/>
          </a:xfrm>
          <a:prstGeom prst="rect">
            <a:avLst/>
          </a:prstGeom>
        </p:spPr>
      </p:pic>
      <p:pic>
        <p:nvPicPr>
          <p:cNvPr id="3" name="BT3 TT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605117" y="860425"/>
            <a:ext cx="609600" cy="609600"/>
          </a:xfrm>
          <a:prstGeom prst="rect">
            <a:avLst/>
          </a:prstGeom>
        </p:spPr>
      </p:pic>
      <p:pic>
        <p:nvPicPr>
          <p:cNvPr id="5" name="BT3 TT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605117" y="2290269"/>
            <a:ext cx="609600" cy="609600"/>
          </a:xfrm>
          <a:prstGeom prst="rect">
            <a:avLst/>
          </a:prstGeom>
        </p:spPr>
      </p:pic>
      <p:pic>
        <p:nvPicPr>
          <p:cNvPr id="6" name="RECODE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909917" y="4005407"/>
            <a:ext cx="609600" cy="609600"/>
          </a:xfrm>
          <a:prstGeom prst="rect">
            <a:avLst/>
          </a:prstGeom>
        </p:spPr>
      </p:pic>
      <p:pic>
        <p:nvPicPr>
          <p:cNvPr id="7" name="KEN PHIM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062316" y="55848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8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5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09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0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33</Words>
  <Application>Microsoft Office PowerPoint</Application>
  <PresentationFormat>Widescreen</PresentationFormat>
  <Paragraphs>4</Paragraphs>
  <Slides>3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#9Slide05 Dancing Script</vt:lpstr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Hello</cp:lastModifiedBy>
  <cp:revision>52</cp:revision>
  <dcterms:created xsi:type="dcterms:W3CDTF">2022-04-04T07:27:39Z</dcterms:created>
  <dcterms:modified xsi:type="dcterms:W3CDTF">2025-01-15T08:21:34Z</dcterms:modified>
</cp:coreProperties>
</file>