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327" r:id="rId2"/>
    <p:sldId id="318" r:id="rId3"/>
    <p:sldId id="32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2292" y="196573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đầu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1" y="0"/>
            <a:ext cx="6148039" cy="6858000"/>
          </a:xfrm>
          <a:prstGeom prst="rect">
            <a:avLst/>
          </a:prstGeom>
        </p:spPr>
      </p:pic>
      <p:pic>
        <p:nvPicPr>
          <p:cNvPr id="5" name="Picture 4" descr="C:\Users\ADMIN\Desktop\2023-06-20_09323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05" y="1022684"/>
            <a:ext cx="3074318" cy="2119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99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6003"/>
          </a:xfrm>
        </p:spPr>
      </p:pic>
      <p:sp>
        <p:nvSpPr>
          <p:cNvPr id="5" name="Rectangle 4"/>
          <p:cNvSpPr/>
          <p:nvPr/>
        </p:nvSpPr>
        <p:spPr>
          <a:xfrm>
            <a:off x="6903088" y="182473"/>
            <a:ext cx="1534394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  </a:t>
            </a:r>
            <a:endParaRPr lang="en-US" sz="3200" b="1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6478" y="1070895"/>
            <a:ext cx="727093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LÝ THUYẾT ÂM NHẠC: MỘT SỐ KÝ HIỆU GHI NHẠC</a:t>
            </a:r>
            <a:endParaRPr lang="en-US" sz="2400" dirty="0" smtClean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23"/>
            <a:ext cx="3566662" cy="1138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0" y="1892063"/>
            <a:ext cx="1168017" cy="339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17" y="2090020"/>
            <a:ext cx="1601317" cy="3687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1" y="208535"/>
            <a:ext cx="804797" cy="6815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34869" y="1851852"/>
            <a:ext cx="39541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BÀI SỐ 1</a:t>
            </a:r>
            <a:endParaRPr lang="en-US" sz="2400" dirty="0" smtClean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3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0"/>
            <a:ext cx="3441199" cy="8351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18662" y="18573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209"/>
            <a:ext cx="3345187" cy="406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315" y="1062209"/>
            <a:ext cx="48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nhóm tìm hiểu 2 hình ảnh SGK và nhận xét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1" y="2065574"/>
            <a:ext cx="1151670" cy="3344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08" y="1939949"/>
            <a:ext cx="1445477" cy="332840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>
            <a:off x="1679498" y="2981764"/>
            <a:ext cx="1925903" cy="1026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544159" y="2673728"/>
            <a:ext cx="273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đang cầm khóa Son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8021364" y="3207261"/>
            <a:ext cx="1524544" cy="645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403118" y="2572485"/>
            <a:ext cx="323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đang cầm khuông nhạc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87" y="3513518"/>
            <a:ext cx="6200721" cy="1437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31" y="3508882"/>
            <a:ext cx="555645" cy="14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46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HieuHA</cp:lastModifiedBy>
  <cp:revision>121</cp:revision>
  <dcterms:created xsi:type="dcterms:W3CDTF">2022-07-19T08:03:09Z</dcterms:created>
  <dcterms:modified xsi:type="dcterms:W3CDTF">2025-09-20T15:18:58Z</dcterms:modified>
</cp:coreProperties>
</file>