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575" r:id="rId2"/>
    <p:sldId id="543" r:id="rId3"/>
    <p:sldId id="542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20"/>
  </p:normalViewPr>
  <p:slideViewPr>
    <p:cSldViewPr>
      <p:cViewPr varScale="1">
        <p:scale>
          <a:sx n="61" d="100"/>
          <a:sy n="61" d="100"/>
        </p:scale>
        <p:origin x="36" y="4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\Downloads\image-removebg-preview (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-3991"/>
            <a:ext cx="6840760" cy="20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968208" y="2492896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pic>
        <p:nvPicPr>
          <p:cNvPr id="3" name="Picture 2" descr="C:\Users\Nguyen\Downloads\image-removebg-preview (9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3284984"/>
            <a:ext cx="6672064" cy="34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ảm cỏ xanh, góc, lý lịch png | PNGEg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8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647"/>
          <a:stretch/>
        </p:blipFill>
        <p:spPr bwMode="auto">
          <a:xfrm>
            <a:off x="5447928" y="5589240"/>
            <a:ext cx="674407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E50A5DA-D68F-3123-ECE4-F1A56F71F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078904"/>
            <a:ext cx="3960441" cy="91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24569" r="18493" b="69888"/>
          <a:stretch/>
        </p:blipFill>
        <p:spPr>
          <a:xfrm>
            <a:off x="1517552" y="4293096"/>
            <a:ext cx="9156895" cy="11081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1" y="344646"/>
            <a:ext cx="3480246" cy="86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8973</TotalTime>
  <Words>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684</cp:revision>
  <dcterms:created xsi:type="dcterms:W3CDTF">2010-04-30T18:19:48Z</dcterms:created>
  <dcterms:modified xsi:type="dcterms:W3CDTF">2025-09-20T15:21:33Z</dcterms:modified>
</cp:coreProperties>
</file>