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505" r:id="rId2"/>
    <p:sldId id="483" r:id="rId3"/>
    <p:sldId id="420" r:id="rId4"/>
    <p:sldId id="345" r:id="rId5"/>
    <p:sldId id="484" r:id="rId6"/>
    <p:sldId id="488" r:id="rId7"/>
    <p:sldId id="504" r:id="rId8"/>
    <p:sldId id="494" r:id="rId9"/>
    <p:sldId id="502" r:id="rId10"/>
    <p:sldId id="497" r:id="rId1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90" y="3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E133E2-663D-4AA4-BE67-CAD4A665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EA7-70E2-4E0C-85C6-4CF311D7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D152-4A6E-4846-A084-BF186F5D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75A1-F07A-4C03-9921-8CAD1BD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19E2-A70E-4903-8498-62CE5E1C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3DBB-5190-46A0-88BE-E020D245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A4D9-A309-4E68-83CA-B59BFADC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B58-166C-46D5-82E5-D7676FEA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11FA-E669-4E6A-A7D6-783269CD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38B-5F9D-474E-B4F8-1FDCA55D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FF4F-90E6-4C2B-8DEC-52408DFC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3915-6A70-4316-98D3-B6C2B7DD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7030-453B-4415-A231-B3F61140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D697-8EC2-4F19-B868-B564138A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FF67E264-3CBC-4D5B-A02E-336EF39F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319289"/>
            <a:ext cx="7207250" cy="647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01268"/>
            <a:ext cx="2260457" cy="1330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85184"/>
            <a:ext cx="23900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5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/>
          <a:stretch>
            <a:fillRect/>
          </a:stretch>
        </p:blipFill>
        <p:spPr bwMode="auto">
          <a:xfrm>
            <a:off x="1019175" y="1893888"/>
            <a:ext cx="871537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98700"/>
            <a:ext cx="23717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29432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  <p:pic>
        <p:nvPicPr>
          <p:cNvPr id="2" name="FILE_20210917_142907_Thoại 0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350" y="506888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9"/>
            <a:ext cx="7054850" cy="36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" y="1852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7525" y="18446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2104" y="353768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Đô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4192" y="34656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rê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2304" y="339366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98368" y="3393669"/>
            <a:ext cx="73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pha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62464" y="3384377"/>
            <a:ext cx="67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son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71283" y="3384377"/>
            <a:ext cx="67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son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91363" y="3284984"/>
            <a:ext cx="67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28888" y="4941168"/>
            <a:ext cx="72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10136" y="4941168"/>
            <a:ext cx="100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la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45112" y="5013176"/>
            <a:ext cx="72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</a:t>
            </a:r>
            <a:r>
              <a:rPr lang="en-US" smtClean="0"/>
              <a:t>on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86400" y="50038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50496" y="50038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26560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rê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62664" y="50851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đô</a:t>
            </a:r>
            <a:endParaRPr lang="en-US"/>
          </a:p>
        </p:txBody>
      </p:sp>
      <p:pic>
        <p:nvPicPr>
          <p:cNvPr id="11" name="FILE_20210917_142907_Thoại 0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1864" y="59475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647" b="50433"/>
          <a:stretch>
            <a:fillRect/>
          </a:stretch>
        </p:blipFill>
        <p:spPr bwMode="auto">
          <a:xfrm>
            <a:off x="966788" y="2692400"/>
            <a:ext cx="899953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58008" y="37077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Đô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50096" y="37077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rê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0256" y="35637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82344" y="3563724"/>
            <a:ext cx="73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pha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51203" y="3563724"/>
            <a:ext cx="67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son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59315" y="3563724"/>
            <a:ext cx="67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son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39435" y="3563724"/>
            <a:ext cx="67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41838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2"/>
          <a:stretch>
            <a:fillRect/>
          </a:stretch>
        </p:blipFill>
        <p:spPr bwMode="auto">
          <a:xfrm>
            <a:off x="1000125" y="2749550"/>
            <a:ext cx="8915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3992" y="3861048"/>
            <a:ext cx="72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Son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50096" y="3861048"/>
            <a:ext cx="100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la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6280" y="3933056"/>
            <a:ext cx="72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</a:t>
            </a:r>
            <a:r>
              <a:rPr lang="en-US" smtClean="0"/>
              <a:t>on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58408" y="39237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66520" y="39237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58608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rê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54752" y="39330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đô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292225" y="279400"/>
            <a:ext cx="50577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ĐỌC CẢ BÀI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50938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66788" y="2651125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39888" y="14779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" name="FILE_20210917_142907_Thoại 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600" y="5699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65225" y="2578100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6700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7588</TotalTime>
  <Words>73</Words>
  <Application>Microsoft Office PowerPoint</Application>
  <PresentationFormat>Custom</PresentationFormat>
  <Paragraphs>42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598</cp:revision>
  <dcterms:created xsi:type="dcterms:W3CDTF">2010-04-30T18:19:48Z</dcterms:created>
  <dcterms:modified xsi:type="dcterms:W3CDTF">2025-09-20T15:06:18Z</dcterms:modified>
</cp:coreProperties>
</file>