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9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F2C96C-DB8D-4DBA-AE68-3ED6A8D8831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/>
          <p:nvPr/>
        </p:nvSpPr>
        <p:spPr>
          <a:xfrm>
            <a:off x="2304960" y="150060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2476440" y="266700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 Box 10"/>
          <p:cNvSpPr/>
          <p:nvPr/>
        </p:nvSpPr>
        <p:spPr>
          <a:xfrm>
            <a:off x="4419600" y="204936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 Box 10"/>
          <p:cNvSpPr/>
          <p:nvPr/>
        </p:nvSpPr>
        <p:spPr>
          <a:xfrm>
            <a:off x="4362360" y="334476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 Box 9"/>
          <p:cNvSpPr/>
          <p:nvPr/>
        </p:nvSpPr>
        <p:spPr>
          <a:xfrm>
            <a:off x="2395560" y="3982578"/>
            <a:ext cx="3090840" cy="10466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pc="-1" smtClean="0">
                <a:solidFill>
                  <a:srgbClr val="1713CB"/>
                </a:solidFill>
                <a:latin typeface="Times New Roman"/>
                <a:ea typeface="Times New Roman"/>
              </a:rPr>
              <a:t>Vận dụng sáng tạo</a:t>
            </a:r>
            <a:r>
              <a:rPr lang="en-US" sz="2400" b="1" strike="noStrike" spc="-1" smtClean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 Box 10"/>
          <p:cNvSpPr/>
          <p:nvPr/>
        </p:nvSpPr>
        <p:spPr>
          <a:xfrm>
            <a:off x="3219360" y="47244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pc="-1" smtClean="0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09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Âm nhạc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2" name="FILE_20210916_164219_Thoại 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D:\GIÁO ÁN 1 2020-2021\HÌNH SOẠN GIÁO ÁN\Học hát\Vào rừng hoa\Vào rừng hoa - Copy (2) - Copy.jpg"/>
          <p:cNvPicPr/>
          <p:nvPr/>
        </p:nvPicPr>
        <p:blipFill>
          <a:blip r:embed="rId2">
            <a:lum contrast="20000"/>
          </a:blip>
          <a:srcRect r="5081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0" descr="Kết quả hình ảnh cho nền powerpoint đẹp"/>
          <p:cNvPicPr/>
          <p:nvPr/>
        </p:nvPicPr>
        <p:blipFill>
          <a:blip r:embed="rId4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6" descr="ag00373_"/>
          <p:cNvPicPr/>
          <p:nvPr/>
        </p:nvPicPr>
        <p:blipFill>
          <a:blip r:embed="rId5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"/>
          <p:cNvPicPr/>
          <p:nvPr/>
        </p:nvPicPr>
        <p:blipFill>
          <a:blip r:embed="rId6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1" name="Rectangle 1"/>
          <p:cNvSpPr/>
          <p:nvPr/>
        </p:nvSpPr>
        <p:spPr>
          <a:xfrm>
            <a:off x="1377360" y="2571840"/>
            <a:ext cx="81813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NHỊP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2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FILE_20210916_164219_Thoại 0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648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10882440" cy="68328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ounded Rectangular Callout 10"/>
          <p:cNvSpPr/>
          <p:nvPr/>
        </p:nvSpPr>
        <p:spPr>
          <a:xfrm>
            <a:off x="200160" y="2000160"/>
            <a:ext cx="1257120" cy="571680"/>
          </a:xfrm>
          <a:prstGeom prst="wedgeRoundRectCallout">
            <a:avLst>
              <a:gd name="adj1" fmla="val 78476"/>
              <a:gd name="adj2" fmla="val 21370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4" name="Rectangle 1"/>
          <p:cNvSpPr/>
          <p:nvPr/>
        </p:nvSpPr>
        <p:spPr>
          <a:xfrm>
            <a:off x="1442160" y="271476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VẬN ĐỘNG</a:t>
            </a:r>
            <a:r>
              <a:rPr/>
              <a:t/>
            </a:r>
            <a:br>
              <a:rPr/>
            </a:b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9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6843840" cy="68328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Girl singing with microphone. — Stock Vector © yavi #88327996"/>
          <p:cNvPicPr/>
          <p:nvPr/>
        </p:nvPicPr>
        <p:blipFill>
          <a:blip r:embed="rId4">
            <a:lum contrast="20000"/>
          </a:blip>
          <a:srcRect l="29698" r="28096"/>
          <a:stretch/>
        </p:blipFill>
        <p:spPr>
          <a:xfrm>
            <a:off x="7343640" y="285840"/>
            <a:ext cx="3357720" cy="63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ontent Placeholder 3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-7620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22500" y="4608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77208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75" name="Text Box 9"/>
          <p:cNvSpPr/>
          <p:nvPr/>
        </p:nvSpPr>
        <p:spPr>
          <a:xfrm>
            <a:off x="241452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</TotalTime>
  <Words>72</Words>
  <Application>Microsoft Office PowerPoint</Application>
  <PresentationFormat>Custom</PresentationFormat>
  <Paragraphs>21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585</cp:revision>
  <dcterms:created xsi:type="dcterms:W3CDTF">2010-04-30T20:19:48Z</dcterms:created>
  <dcterms:modified xsi:type="dcterms:W3CDTF">2025-09-20T15:04:25Z</dcterms:modified>
  <dc:language>en-US</dc:language>
</cp:coreProperties>
</file>