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7" r:id="rId4"/>
    <p:sldId id="268" r:id="rId5"/>
    <p:sldId id="270" r:id="rId6"/>
    <p:sldId id="273" r:id="rId7"/>
    <p:sldId id="276" r:id="rId8"/>
    <p:sldId id="289" r:id="rId9"/>
    <p:sldId id="277" r:id="rId10"/>
    <p:sldId id="279" r:id="rId11"/>
    <p:sldId id="280" r:id="rId1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6" y="23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4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5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3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5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6649</TotalTime>
  <Words>142</Words>
  <Application>Microsoft Office PowerPoint</Application>
  <PresentationFormat>Custom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547</cp:revision>
  <dcterms:created xsi:type="dcterms:W3CDTF">2010-04-30T20:19:48Z</dcterms:created>
  <dcterms:modified xsi:type="dcterms:W3CDTF">2025-09-20T15:22:13Z</dcterms:modified>
  <dc:language>en-US</dc:language>
</cp:coreProperties>
</file>