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8"/>
  </p:notesMasterIdLst>
  <p:sldIdLst>
    <p:sldId id="509" r:id="rId2"/>
    <p:sldId id="516" r:id="rId3"/>
    <p:sldId id="515" r:id="rId4"/>
    <p:sldId id="508" r:id="rId5"/>
    <p:sldId id="512" r:id="rId6"/>
    <p:sldId id="517" r:id="rId7"/>
  </p:sldIdLst>
  <p:sldSz cx="10972800" cy="6858000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69913" indent="-1127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1413" indent="-2270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712913" indent="-3413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284413" indent="-4556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13CB"/>
    <a:srgbClr val="FF0000"/>
    <a:srgbClr val="66FF66"/>
    <a:srgbClr val="CCFFFF"/>
    <a:srgbClr val="FFFFCC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56" autoAdjust="0"/>
    <p:restoredTop sz="94660"/>
  </p:normalViewPr>
  <p:slideViewPr>
    <p:cSldViewPr>
      <p:cViewPr varScale="1">
        <p:scale>
          <a:sx n="65" d="100"/>
          <a:sy n="65" d="100"/>
        </p:scale>
        <p:origin x="84" y="420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C8195143-EA57-4B52-B6E0-8F22F355FC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7566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477124-3C6E-4F7F-B4FB-2A24CD8C80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359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B3B89C-9253-4ABF-8287-C624E3178D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996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3EAAC-2217-4136-96B7-5E9E061CAC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439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3CF0C-0A8B-4B9D-8D7E-D5CCC2D3C1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9099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6315B2-90DB-4464-B95E-105E1CB697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655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5E3E2F-C277-4096-9E79-6BF360482D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159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B0EFFA-D9BF-4C73-8412-BE46900C10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513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E1D1E-D321-4FEF-AA5E-EFE170391A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828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5CF767-CE74-4FA8-84BC-45E068B520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338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A22555-284A-40D6-A6F0-5E2C3B403F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150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CBD351-85F2-4E43-9BA9-B1229B257A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725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71D622-D012-46C1-894D-B759FAAE13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378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3906A5-5C0C-4035-AB20-54B1F1A604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816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charset="0"/>
              </a:defRPr>
            </a:lvl1pPr>
          </a:lstStyle>
          <a:p>
            <a:pPr>
              <a:defRPr/>
            </a:pPr>
            <a:fld id="{9C4CFB39-4906-424D-99A8-E15437CFF8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5" descr="D:\GIÁO ÁN 1 2020-2021\sach lop 2\KÊT NỐI 2\5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7" t="4532" r="16292" b="85471"/>
          <a:stretch>
            <a:fillRect/>
          </a:stretch>
        </p:blipFill>
        <p:spPr bwMode="auto">
          <a:xfrm>
            <a:off x="2678113" y="1036638"/>
            <a:ext cx="5364162" cy="129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5" descr="D:\GIÁO ÁN 1 2020-2021\sach lop 2\KÊT NỐI 2\5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3" t="20808" r="10249" b="66965"/>
          <a:stretch>
            <a:fillRect/>
          </a:stretch>
        </p:blipFill>
        <p:spPr bwMode="auto">
          <a:xfrm>
            <a:off x="793750" y="2801938"/>
            <a:ext cx="8966200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446088" y="2368550"/>
            <a:ext cx="9217025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200" b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* GÕ HOẶC VỖ TAY THEO HÌNH TIẾT TẤU</a:t>
            </a:r>
          </a:p>
        </p:txBody>
      </p:sp>
      <p:pic>
        <p:nvPicPr>
          <p:cNvPr id="23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7" r="13191" b="9898"/>
          <a:stretch>
            <a:fillRect/>
          </a:stretch>
        </p:blipFill>
        <p:spPr bwMode="auto">
          <a:xfrm>
            <a:off x="1960563" y="4349750"/>
            <a:ext cx="515937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7" r="13191" b="9898"/>
          <a:stretch>
            <a:fillRect/>
          </a:stretch>
        </p:blipFill>
        <p:spPr bwMode="auto">
          <a:xfrm>
            <a:off x="2457450" y="4349750"/>
            <a:ext cx="515938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7" r="13191" b="9898"/>
          <a:stretch>
            <a:fillRect/>
          </a:stretch>
        </p:blipFill>
        <p:spPr bwMode="auto">
          <a:xfrm>
            <a:off x="2973388" y="4349750"/>
            <a:ext cx="515937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7" r="13191" b="9898"/>
          <a:stretch>
            <a:fillRect/>
          </a:stretch>
        </p:blipFill>
        <p:spPr bwMode="auto">
          <a:xfrm>
            <a:off x="4191000" y="4349750"/>
            <a:ext cx="515938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7" r="13191" b="9898"/>
          <a:stretch>
            <a:fillRect/>
          </a:stretch>
        </p:blipFill>
        <p:spPr bwMode="auto">
          <a:xfrm>
            <a:off x="6062663" y="4349750"/>
            <a:ext cx="515937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7" r="13191" b="9898"/>
          <a:stretch>
            <a:fillRect/>
          </a:stretch>
        </p:blipFill>
        <p:spPr bwMode="auto">
          <a:xfrm>
            <a:off x="6854825" y="4349750"/>
            <a:ext cx="515938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7" r="13191" b="9898"/>
          <a:stretch>
            <a:fillRect/>
          </a:stretch>
        </p:blipFill>
        <p:spPr bwMode="auto">
          <a:xfrm>
            <a:off x="7450138" y="4349750"/>
            <a:ext cx="515937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7" r="13191" b="9898"/>
          <a:stretch>
            <a:fillRect/>
          </a:stretch>
        </p:blipFill>
        <p:spPr bwMode="auto">
          <a:xfrm>
            <a:off x="8439150" y="4362450"/>
            <a:ext cx="515938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12" descr="D:\GIÁO ÁN 1 2020-2021\HÌNH SOẠN GIÁO ÁN\Nhạc cụ\Thanh phách\Thanh phách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47" t="15363" r="42961" b="76109"/>
          <a:stretch>
            <a:fillRect/>
          </a:stretch>
        </p:blipFill>
        <p:spPr bwMode="auto">
          <a:xfrm>
            <a:off x="1871663" y="4910138"/>
            <a:ext cx="6048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12" descr="D:\GIÁO ÁN 1 2020-2021\HÌNH SOẠN GIÁO ÁN\Nhạc cụ\Thanh phách\Thanh phách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47" t="15363" r="42961" b="76109"/>
          <a:stretch>
            <a:fillRect/>
          </a:stretch>
        </p:blipFill>
        <p:spPr bwMode="auto">
          <a:xfrm>
            <a:off x="2413000" y="4910138"/>
            <a:ext cx="6048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12" descr="D:\GIÁO ÁN 1 2020-2021\HÌNH SOẠN GIÁO ÁN\Nhạc cụ\Thanh phách\Thanh phách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47" t="15363" r="42961" b="76109"/>
          <a:stretch>
            <a:fillRect/>
          </a:stretch>
        </p:blipFill>
        <p:spPr bwMode="auto">
          <a:xfrm>
            <a:off x="2957513" y="4910138"/>
            <a:ext cx="6048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2" descr="D:\GIÁO ÁN 1 2020-2021\HÌNH SOẠN GIÁO ÁN\Nhạc cụ\Thanh phách\Thanh phách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47" t="15363" r="42961" b="76109"/>
          <a:stretch>
            <a:fillRect/>
          </a:stretch>
        </p:blipFill>
        <p:spPr bwMode="auto">
          <a:xfrm>
            <a:off x="4146550" y="4910138"/>
            <a:ext cx="6048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D:\GIÁO ÁN 1 2020-2021\HÌNH SOẠN GIÁO ÁN\Nhạc cụ\Thanh phách\Thanh phách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47" t="15363" r="42961" b="76109"/>
          <a:stretch>
            <a:fillRect/>
          </a:stretch>
        </p:blipFill>
        <p:spPr bwMode="auto">
          <a:xfrm>
            <a:off x="6018213" y="4910138"/>
            <a:ext cx="6048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2" descr="D:\GIÁO ÁN 1 2020-2021\HÌNH SOẠN GIÁO ÁN\Nhạc cụ\Thanh phách\Thanh phách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47" t="15363" r="42961" b="76109"/>
          <a:stretch>
            <a:fillRect/>
          </a:stretch>
        </p:blipFill>
        <p:spPr bwMode="auto">
          <a:xfrm>
            <a:off x="6765925" y="4897438"/>
            <a:ext cx="6048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2" descr="D:\GIÁO ÁN 1 2020-2021\HÌNH SOẠN GIÁO ÁN\Nhạc cụ\Thanh phách\Thanh phách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47" t="15363" r="42961" b="76109"/>
          <a:stretch>
            <a:fillRect/>
          </a:stretch>
        </p:blipFill>
        <p:spPr bwMode="auto">
          <a:xfrm>
            <a:off x="7405688" y="4897438"/>
            <a:ext cx="6048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12" descr="D:\GIÁO ÁN 1 2020-2021\HÌNH SOẠN GIÁO ÁN\Nhạc cụ\Thanh phách\Thanh phách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47" t="15363" r="42961" b="76109"/>
          <a:stretch>
            <a:fillRect/>
          </a:stretch>
        </p:blipFill>
        <p:spPr bwMode="auto">
          <a:xfrm>
            <a:off x="8466138" y="4910138"/>
            <a:ext cx="6048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5" descr="D:\GIÁO ÁN 1 2020-2021\sach lop 2\KÊT NỐI 2\5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7" t="4532" r="16292" b="85471"/>
          <a:stretch>
            <a:fillRect/>
          </a:stretch>
        </p:blipFill>
        <p:spPr bwMode="auto">
          <a:xfrm>
            <a:off x="2678113" y="1036638"/>
            <a:ext cx="5364162" cy="129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7" r="13191" b="9898"/>
          <a:stretch>
            <a:fillRect/>
          </a:stretch>
        </p:blipFill>
        <p:spPr bwMode="auto">
          <a:xfrm>
            <a:off x="1960563" y="4221163"/>
            <a:ext cx="515937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7" r="13191" b="9898"/>
          <a:stretch>
            <a:fillRect/>
          </a:stretch>
        </p:blipFill>
        <p:spPr bwMode="auto">
          <a:xfrm>
            <a:off x="2457450" y="4221163"/>
            <a:ext cx="515938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7" r="13191" b="9898"/>
          <a:stretch>
            <a:fillRect/>
          </a:stretch>
        </p:blipFill>
        <p:spPr bwMode="auto">
          <a:xfrm>
            <a:off x="2973388" y="4221163"/>
            <a:ext cx="515937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7" r="13191" b="9898"/>
          <a:stretch>
            <a:fillRect/>
          </a:stretch>
        </p:blipFill>
        <p:spPr bwMode="auto">
          <a:xfrm>
            <a:off x="4191000" y="4221163"/>
            <a:ext cx="515938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7" r="13191" b="9898"/>
          <a:stretch>
            <a:fillRect/>
          </a:stretch>
        </p:blipFill>
        <p:spPr bwMode="auto">
          <a:xfrm>
            <a:off x="6062663" y="4221163"/>
            <a:ext cx="515937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7" r="13191" b="9898"/>
          <a:stretch>
            <a:fillRect/>
          </a:stretch>
        </p:blipFill>
        <p:spPr bwMode="auto">
          <a:xfrm>
            <a:off x="6854825" y="4221163"/>
            <a:ext cx="515938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7" r="13191" b="9898"/>
          <a:stretch>
            <a:fillRect/>
          </a:stretch>
        </p:blipFill>
        <p:spPr bwMode="auto">
          <a:xfrm>
            <a:off x="7450138" y="4221163"/>
            <a:ext cx="515937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7" r="13191" b="9898"/>
          <a:stretch>
            <a:fillRect/>
          </a:stretch>
        </p:blipFill>
        <p:spPr bwMode="auto">
          <a:xfrm>
            <a:off x="8439150" y="4233863"/>
            <a:ext cx="515938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12" descr="D:\GIÁO ÁN 1 2020-2021\HÌNH SOẠN GIÁO ÁN\Nhạc cụ\Thanh phách\Thanh phách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47" t="15363" r="42961" b="76109"/>
          <a:stretch>
            <a:fillRect/>
          </a:stretch>
        </p:blipFill>
        <p:spPr bwMode="auto">
          <a:xfrm>
            <a:off x="1871663" y="4781550"/>
            <a:ext cx="6048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12" descr="D:\GIÁO ÁN 1 2020-2021\HÌNH SOẠN GIÁO ÁN\Nhạc cụ\Thanh phách\Thanh phách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47" t="15363" r="42961" b="76109"/>
          <a:stretch>
            <a:fillRect/>
          </a:stretch>
        </p:blipFill>
        <p:spPr bwMode="auto">
          <a:xfrm>
            <a:off x="2413000" y="4781550"/>
            <a:ext cx="6048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12" descr="D:\GIÁO ÁN 1 2020-2021\HÌNH SOẠN GIÁO ÁN\Nhạc cụ\Thanh phách\Thanh phách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47" t="15363" r="42961" b="76109"/>
          <a:stretch>
            <a:fillRect/>
          </a:stretch>
        </p:blipFill>
        <p:spPr bwMode="auto">
          <a:xfrm>
            <a:off x="2957513" y="4781550"/>
            <a:ext cx="6048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2" descr="D:\GIÁO ÁN 1 2020-2021\HÌNH SOẠN GIÁO ÁN\Nhạc cụ\Thanh phách\Thanh phách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47" t="15363" r="42961" b="76109"/>
          <a:stretch>
            <a:fillRect/>
          </a:stretch>
        </p:blipFill>
        <p:spPr bwMode="auto">
          <a:xfrm>
            <a:off x="4146550" y="4781550"/>
            <a:ext cx="6048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D:\GIÁO ÁN 1 2020-2021\HÌNH SOẠN GIÁO ÁN\Nhạc cụ\Thanh phách\Thanh phách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47" t="15363" r="42961" b="76109"/>
          <a:stretch>
            <a:fillRect/>
          </a:stretch>
        </p:blipFill>
        <p:spPr bwMode="auto">
          <a:xfrm>
            <a:off x="6018213" y="4781550"/>
            <a:ext cx="6048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2" descr="D:\GIÁO ÁN 1 2020-2021\HÌNH SOẠN GIÁO ÁN\Nhạc cụ\Thanh phách\Thanh phách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47" t="15363" r="42961" b="76109"/>
          <a:stretch>
            <a:fillRect/>
          </a:stretch>
        </p:blipFill>
        <p:spPr bwMode="auto">
          <a:xfrm>
            <a:off x="6765925" y="4768850"/>
            <a:ext cx="6048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2" descr="D:\GIÁO ÁN 1 2020-2021\HÌNH SOẠN GIÁO ÁN\Nhạc cụ\Thanh phách\Thanh phách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47" t="15363" r="42961" b="76109"/>
          <a:stretch>
            <a:fillRect/>
          </a:stretch>
        </p:blipFill>
        <p:spPr bwMode="auto">
          <a:xfrm>
            <a:off x="7405688" y="4768850"/>
            <a:ext cx="6048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12" descr="D:\GIÁO ÁN 1 2020-2021\HÌNH SOẠN GIÁO ÁN\Nhạc cụ\Thanh phách\Thanh phách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47" t="15363" r="42961" b="76109"/>
          <a:stretch>
            <a:fillRect/>
          </a:stretch>
        </p:blipFill>
        <p:spPr bwMode="auto">
          <a:xfrm>
            <a:off x="8466138" y="4781550"/>
            <a:ext cx="6048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5" descr="D:\GIÁO ÁN 1 2020-2021\sach lop 2\KÊT NỐI 2\5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3" t="33775" r="10249" b="56390"/>
          <a:stretch>
            <a:fillRect/>
          </a:stretch>
        </p:blipFill>
        <p:spPr bwMode="auto">
          <a:xfrm>
            <a:off x="877888" y="2695575"/>
            <a:ext cx="896620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5" name="Rectangle 3"/>
          <p:cNvSpPr>
            <a:spLocks noChangeArrowheads="1"/>
          </p:cNvSpPr>
          <p:nvPr/>
        </p:nvSpPr>
        <p:spPr bwMode="auto">
          <a:xfrm>
            <a:off x="446088" y="2244725"/>
            <a:ext cx="9217025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200" b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* GÕ HOẶC VỖ TAY THEO HÌNH TIẾT TẤU</a:t>
            </a:r>
          </a:p>
        </p:txBody>
      </p:sp>
      <p:pic>
        <p:nvPicPr>
          <p:cNvPr id="40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7" r="13191" b="9898"/>
          <a:stretch>
            <a:fillRect/>
          </a:stretch>
        </p:blipFill>
        <p:spPr bwMode="auto">
          <a:xfrm>
            <a:off x="5054600" y="4221163"/>
            <a:ext cx="515938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12" descr="D:\GIÁO ÁN 1 2020-2021\HÌNH SOẠN GIÁO ÁN\Nhạc cụ\Thanh phách\Thanh phách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47" t="15363" r="42961" b="76109"/>
          <a:stretch>
            <a:fillRect/>
          </a:stretch>
        </p:blipFill>
        <p:spPr bwMode="auto">
          <a:xfrm>
            <a:off x="4965700" y="4781550"/>
            <a:ext cx="6048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5" descr="D:\GIÁO ÁN 1 2020-2021\sach lop 2\KÊT NỐI 2\5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7" t="4532" r="16292" b="85471"/>
          <a:stretch>
            <a:fillRect/>
          </a:stretch>
        </p:blipFill>
        <p:spPr bwMode="auto">
          <a:xfrm>
            <a:off x="2678113" y="1036638"/>
            <a:ext cx="5364162" cy="129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446088" y="2317750"/>
            <a:ext cx="9217025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200" b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* ĐỌC HAI BÀI ĐỌC NHẠC THEO CÁC YÊU CẦU:</a:t>
            </a:r>
          </a:p>
        </p:txBody>
      </p:sp>
      <p:pic>
        <p:nvPicPr>
          <p:cNvPr id="21" name="Picture 2" descr="D:\GIÁO ÁN 1 2020-2021\sach lop 2\KÊT NỐI 2\5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6" t="50536" r="35182" b="41003"/>
          <a:stretch>
            <a:fillRect/>
          </a:stretch>
        </p:blipFill>
        <p:spPr bwMode="auto">
          <a:xfrm>
            <a:off x="500063" y="3068638"/>
            <a:ext cx="4699000" cy="121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 descr="D:\GIÁO ÁN 1 2020-2021\sach lop 2\KÊT NỐI 2\5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4" t="59909" r="23746" b="7585"/>
          <a:stretch>
            <a:fillRect/>
          </a:stretch>
        </p:blipFill>
        <p:spPr bwMode="auto">
          <a:xfrm>
            <a:off x="5054600" y="2924175"/>
            <a:ext cx="5056188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8"/>
          <p:cNvSpPr>
            <a:spLocks noChangeArrowheads="1"/>
          </p:cNvSpPr>
          <p:nvPr/>
        </p:nvSpPr>
        <p:spPr bwMode="auto">
          <a:xfrm>
            <a:off x="968375" y="2565400"/>
            <a:ext cx="9150350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ĐỌC NHẠC</a:t>
            </a:r>
          </a:p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THEO KÍ HIỆU BÀN TAY</a:t>
            </a:r>
          </a:p>
        </p:txBody>
      </p:sp>
      <p:sp>
        <p:nvSpPr>
          <p:cNvPr id="8196" name="Text Box 10"/>
          <p:cNvSpPr txBox="1">
            <a:spLocks noChangeArrowheads="1"/>
          </p:cNvSpPr>
          <p:nvPr/>
        </p:nvSpPr>
        <p:spPr bwMode="auto">
          <a:xfrm>
            <a:off x="1566863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3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2913" y="392113"/>
            <a:ext cx="5430837" cy="6232525"/>
            <a:chOff x="5542642" y="220716"/>
            <a:chExt cx="5430158" cy="6232620"/>
          </a:xfrm>
        </p:grpSpPr>
        <p:pic>
          <p:nvPicPr>
            <p:cNvPr id="8201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0" y="392113"/>
            <a:ext cx="5561013" cy="6051550"/>
            <a:chOff x="-19050" y="220716"/>
            <a:chExt cx="5561692" cy="6051735"/>
          </a:xfrm>
        </p:grpSpPr>
        <p:pic>
          <p:nvPicPr>
            <p:cNvPr id="8199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15" descr="D:\GIÁO ÁN 1 2020-2021\sach lop 2\KÊT NỐI 2\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2" t="15770" r="9619" b="55782"/>
          <a:stretch>
            <a:fillRect/>
          </a:stretch>
        </p:blipFill>
        <p:spPr bwMode="auto">
          <a:xfrm>
            <a:off x="1165225" y="1611313"/>
            <a:ext cx="8353425" cy="361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15" descr="D:\GIÁO ÁN 1 2020-2021\sach lop 2\KÊT NỐI 2\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2" t="5151" r="61002" b="85141"/>
          <a:stretch>
            <a:fillRect/>
          </a:stretch>
        </p:blipFill>
        <p:spPr bwMode="auto">
          <a:xfrm>
            <a:off x="446088" y="1069975"/>
            <a:ext cx="2519362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8"/>
          <p:cNvSpPr>
            <a:spLocks noChangeArrowheads="1"/>
          </p:cNvSpPr>
          <p:nvPr/>
        </p:nvSpPr>
        <p:spPr bwMode="auto">
          <a:xfrm>
            <a:off x="1309688" y="2565400"/>
            <a:ext cx="8367712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ĐỌC NHẠC KẾT HỢP</a:t>
            </a:r>
          </a:p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VỖ TAY THEO TIẾT TẤU</a:t>
            </a:r>
          </a:p>
        </p:txBody>
      </p:sp>
      <p:sp>
        <p:nvSpPr>
          <p:cNvPr id="10244" name="Text Box 10"/>
          <p:cNvSpPr txBox="1">
            <a:spLocks noChangeArrowheads="1"/>
          </p:cNvSpPr>
          <p:nvPr/>
        </p:nvSpPr>
        <p:spPr bwMode="auto">
          <a:xfrm>
            <a:off x="15255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4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2913" y="392113"/>
            <a:ext cx="5430837" cy="6232525"/>
            <a:chOff x="5542642" y="220716"/>
            <a:chExt cx="5430158" cy="6232620"/>
          </a:xfrm>
        </p:grpSpPr>
        <p:pic>
          <p:nvPicPr>
            <p:cNvPr id="10249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0" y="392113"/>
            <a:ext cx="5561013" cy="6051550"/>
            <a:chOff x="-19050" y="220716"/>
            <a:chExt cx="5561692" cy="6051735"/>
          </a:xfrm>
        </p:grpSpPr>
        <p:pic>
          <p:nvPicPr>
            <p:cNvPr id="10247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9433</TotalTime>
  <Words>51</Words>
  <Application>Microsoft Office PowerPoint</Application>
  <PresentationFormat>Custom</PresentationFormat>
  <Paragraphs>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Cambria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HieuHA</cp:lastModifiedBy>
  <cp:revision>635</cp:revision>
  <dcterms:created xsi:type="dcterms:W3CDTF">2010-04-30T18:19:48Z</dcterms:created>
  <dcterms:modified xsi:type="dcterms:W3CDTF">2025-05-13T14:26:15Z</dcterms:modified>
</cp:coreProperties>
</file>