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  <p:sldId id="262" r:id="rId3"/>
    <p:sldId id="263" r:id="rId4"/>
    <p:sldId id="264" r:id="rId5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78" y="28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0701EE3-FE95-4F80-BE3A-5D8D6FD47D77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 9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7" name="Picture 6" descr="D:\GIÁO ÁN 1 2020-2021\HÌNH SOẠN GIÁO ÁN\Ôn tập\CUỐI NĂM\Ôn tập cuối năm - Copy (3).jpg"/>
          <p:cNvPicPr/>
          <p:nvPr/>
        </p:nvPicPr>
        <p:blipFill>
          <a:blip r:embed="rId2">
            <a:biLevel thresh="50000"/>
          </a:blip>
          <a:stretch/>
        </p:blipFill>
        <p:spPr>
          <a:xfrm>
            <a:off x="230040" y="333360"/>
            <a:ext cx="10512720" cy="6264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9" descr="D:\GIÁO ÁN 1 2020-2021\HÌNH SOẠN GIÁO ÁN\Ôn tập\CUỐI NĂM\Ôn tập cuối năm - Copy (4).jpg"/>
          <p:cNvPicPr/>
          <p:nvPr/>
        </p:nvPicPr>
        <p:blipFill>
          <a:blip r:embed="rId2"/>
          <a:srcRect l="5617" t="33297" r="72302" b="7371"/>
          <a:stretch/>
        </p:blipFill>
        <p:spPr>
          <a:xfrm>
            <a:off x="14400" y="3213000"/>
            <a:ext cx="5457600" cy="3586320"/>
          </a:xfrm>
          <a:prstGeom prst="rect">
            <a:avLst/>
          </a:prstGeom>
          <a:ln w="0">
            <a:noFill/>
          </a:ln>
        </p:spPr>
      </p:pic>
      <p:sp>
        <p:nvSpPr>
          <p:cNvPr id="219" name="Rectangle 11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0" name="Picture 9" descr="D:\GIÁO ÁN 1 2020-2021\HÌNH SOẠN GIÁO ÁN\Ôn tập\CUỐI NĂM\Ôn tập cuối năm - Copy (4).jpg"/>
          <p:cNvPicPr/>
          <p:nvPr/>
        </p:nvPicPr>
        <p:blipFill>
          <a:blip r:embed="rId2"/>
          <a:srcRect l="27834" t="28599" r="50003" b="6358"/>
          <a:stretch/>
        </p:blipFill>
        <p:spPr>
          <a:xfrm>
            <a:off x="5918040" y="3665520"/>
            <a:ext cx="4897440" cy="314820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9" descr="D:\GIÁO ÁN 1 2020-2021\HÌNH SOẠN GIÁO ÁN\Ôn tập\CUỐI NĂM\Ôn tập cuối năm - Copy (4).jpg"/>
          <p:cNvPicPr/>
          <p:nvPr/>
        </p:nvPicPr>
        <p:blipFill>
          <a:blip r:embed="rId3"/>
          <a:srcRect l="26986" t="25587" r="50006"/>
          <a:stretch/>
        </p:blipFill>
        <p:spPr>
          <a:xfrm>
            <a:off x="157320" y="809640"/>
            <a:ext cx="5184720" cy="334008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9" descr="D:\GIÁO ÁN 1 2020-2021\HÌNH SOẠN GIÁO ÁN\Ôn tập\CUỐI NĂM\Ôn tập cuối năm - Copy (4).jpg"/>
          <p:cNvPicPr/>
          <p:nvPr/>
        </p:nvPicPr>
        <p:blipFill>
          <a:blip r:embed="rId2"/>
          <a:srcRect l="72995" t="31466" r="5794" b="7155"/>
          <a:stretch/>
        </p:blipFill>
        <p:spPr>
          <a:xfrm>
            <a:off x="6075360" y="914400"/>
            <a:ext cx="4595760" cy="27637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9" descr="D:\GIÁO ÁN 1 2020-2021\HÌNH SOẠN GIÁO ÁN\Ôn tập\CUỐI NĂM\Ôn tập cuối năm - Copy (4).jpg"/>
          <p:cNvPicPr/>
          <p:nvPr/>
        </p:nvPicPr>
        <p:blipFill>
          <a:blip r:embed="rId2"/>
          <a:srcRect r="16828" b="73491"/>
          <a:stretch/>
        </p:blipFill>
        <p:spPr>
          <a:xfrm>
            <a:off x="301680" y="260280"/>
            <a:ext cx="7518240" cy="654120"/>
          </a:xfrm>
          <a:prstGeom prst="rect">
            <a:avLst/>
          </a:prstGeom>
          <a:ln w="0">
            <a:noFill/>
          </a:ln>
        </p:spPr>
      </p:pic>
      <p:sp>
        <p:nvSpPr>
          <p:cNvPr id="224" name="Text Box 9"/>
          <p:cNvSpPr/>
          <p:nvPr/>
        </p:nvSpPr>
        <p:spPr>
          <a:xfrm>
            <a:off x="2490840" y="1287360"/>
            <a:ext cx="24908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Xúc xắc xúc xẻ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5" name="Text Box 9"/>
          <p:cNvSpPr/>
          <p:nvPr/>
        </p:nvSpPr>
        <p:spPr>
          <a:xfrm>
            <a:off x="6423120" y="1168560"/>
            <a:ext cx="249228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Cây gia đình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6" name="Text Box 9"/>
          <p:cNvSpPr/>
          <p:nvPr/>
        </p:nvSpPr>
        <p:spPr>
          <a:xfrm>
            <a:off x="2717640" y="4365720"/>
            <a:ext cx="24926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Gà gáy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7" name="Text Box 9"/>
          <p:cNvSpPr/>
          <p:nvPr/>
        </p:nvSpPr>
        <p:spPr>
          <a:xfrm>
            <a:off x="6278400" y="4122720"/>
            <a:ext cx="299088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Ngôi sao lấp lánh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13" descr="D:\GIÁO ÁN 1 2020-2021\HÌNH SOẠN GIÁO ÁN\Ôn tập\CUỐI NĂM\Ôn tập cuối năm - Copy (5).jpg"/>
          <p:cNvPicPr/>
          <p:nvPr/>
        </p:nvPicPr>
        <p:blipFill>
          <a:blip r:embed="rId2"/>
          <a:srcRect l="26579" t="82470" r="51335" b="4496"/>
          <a:stretch/>
        </p:blipFill>
        <p:spPr>
          <a:xfrm>
            <a:off x="2428920" y="6369120"/>
            <a:ext cx="3176640" cy="52848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10" descr="D:\GIÁO ÁN 1 2020-2021\HÌNH SOẠN GIÁO ÁN\Ôn tập\CUỐI NĂM\Ôn tập cuối năm - Copy (5).jpg"/>
          <p:cNvPicPr/>
          <p:nvPr/>
        </p:nvPicPr>
        <p:blipFill>
          <a:blip r:embed="rId2"/>
          <a:srcRect l="74458" t="21902" r="2652"/>
          <a:stretch/>
        </p:blipFill>
        <p:spPr>
          <a:xfrm>
            <a:off x="6781680" y="3860640"/>
            <a:ext cx="3909960" cy="299736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9" descr="D:\GIÁO ÁN 1 2020-2021\HÌNH SOẠN GIÁO ÁN\Ôn tập\CUỐI NĂM\Ôn tập cuối năm - Copy (5).jpg"/>
          <p:cNvPicPr/>
          <p:nvPr/>
        </p:nvPicPr>
        <p:blipFill>
          <a:blip r:embed="rId2"/>
          <a:srcRect l="26579" t="21426" r="51335" b="24306"/>
          <a:stretch/>
        </p:blipFill>
        <p:spPr>
          <a:xfrm>
            <a:off x="1919160" y="3701880"/>
            <a:ext cx="3889440" cy="2632320"/>
          </a:xfrm>
          <a:prstGeom prst="rect">
            <a:avLst/>
          </a:prstGeom>
          <a:ln w="0">
            <a:noFill/>
          </a:ln>
        </p:spPr>
      </p:pic>
      <p:sp>
        <p:nvSpPr>
          <p:cNvPr id="231" name="Rectangle 11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2" name="Picture 6" descr="D:\GIÁO ÁN 1 2020-2021\HÌNH SOẠN GIÁO ÁN\Ôn tập\CUỐI NĂM\Ôn tập cuối năm - Copy (5).jpg"/>
          <p:cNvPicPr/>
          <p:nvPr/>
        </p:nvPicPr>
        <p:blipFill>
          <a:blip r:embed="rId3"/>
          <a:srcRect r="8950" b="77559"/>
          <a:stretch/>
        </p:blipFill>
        <p:spPr>
          <a:xfrm>
            <a:off x="326880" y="228600"/>
            <a:ext cx="10406160" cy="76032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6" descr="D:\GIÁO ÁN 1 2020-2021\HÌNH SOẠN GIÁO ÁN\Ôn tập\CUỐI NĂM\Ôn tập cuối năm - Copy (5).jpg"/>
          <p:cNvPicPr/>
          <p:nvPr/>
        </p:nvPicPr>
        <p:blipFill>
          <a:blip r:embed="rId2"/>
          <a:srcRect l="49549" t="23145" r="27923" b="23622"/>
          <a:stretch/>
        </p:blipFill>
        <p:spPr>
          <a:xfrm>
            <a:off x="5526000" y="968400"/>
            <a:ext cx="3492720" cy="231624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7" descr="D:\GIÁO ÁN 1 2020-2021\HÌNH SOẠN GIÁO ÁN\Ôn tập\CUỐI NĂM\Ôn tập cuối năm - Copy (5).jpg"/>
          <p:cNvPicPr/>
          <p:nvPr/>
        </p:nvPicPr>
        <p:blipFill>
          <a:blip r:embed="rId2"/>
          <a:srcRect l="4616" t="21363" r="73175" b="25404"/>
          <a:stretch/>
        </p:blipFill>
        <p:spPr>
          <a:xfrm>
            <a:off x="787320" y="957240"/>
            <a:ext cx="3114720" cy="221148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2" descr="D:\GIÁO ÁN 1 2020-2021\HÌNH SOẠN GIÁO ÁN\Ôn tập\CUỐI NĂM\Ôn tập cuối năm - Copy (5).jpg"/>
          <p:cNvPicPr/>
          <p:nvPr/>
        </p:nvPicPr>
        <p:blipFill>
          <a:blip r:embed="rId2"/>
          <a:srcRect l="4616" t="81579" r="73175" b="6569"/>
          <a:stretch/>
        </p:blipFill>
        <p:spPr>
          <a:xfrm>
            <a:off x="787320" y="3214800"/>
            <a:ext cx="3114720" cy="49212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14" descr="D:\GIÁO ÁN 1 2020-2021\HÌNH SOẠN GIÁO ÁN\Ôn tập\CUỐI NĂM\Ôn tập cuối năm - Copy (5).jpg"/>
          <p:cNvPicPr/>
          <p:nvPr/>
        </p:nvPicPr>
        <p:blipFill>
          <a:blip r:embed="rId2"/>
          <a:srcRect l="49021" t="81600" r="27389" b="5346"/>
          <a:stretch/>
        </p:blipFill>
        <p:spPr>
          <a:xfrm>
            <a:off x="5541840" y="3340080"/>
            <a:ext cx="3353040" cy="520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0" descr="Ca hát"/>
          <p:cNvPicPr/>
          <p:nvPr/>
        </p:nvPicPr>
        <p:blipFill>
          <a:blip r:embed="rId3">
            <a:lum contrast="40000"/>
          </a:blip>
          <a:stretch/>
        </p:blipFill>
        <p:spPr>
          <a:xfrm>
            <a:off x="414360" y="1071720"/>
            <a:ext cx="10144080" cy="3973320"/>
          </a:xfrm>
          <a:prstGeom prst="rect">
            <a:avLst/>
          </a:prstGeom>
          <a:ln w="0">
            <a:noFill/>
          </a:ln>
        </p:spPr>
      </p:pic>
      <p:sp>
        <p:nvSpPr>
          <p:cNvPr id="239" name="Text Box 9"/>
          <p:cNvSpPr/>
          <p:nvPr/>
        </p:nvSpPr>
        <p:spPr>
          <a:xfrm>
            <a:off x="3182760" y="4848120"/>
            <a:ext cx="460872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ÔN TẬP CUỐI NĂM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0" name="Rectangle 9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7788</TotalTime>
  <Words>17</Words>
  <Application>Microsoft Office PowerPoint</Application>
  <PresentationFormat>Custom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Cambria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HieuHA</cp:lastModifiedBy>
  <cp:revision>649</cp:revision>
  <dcterms:created xsi:type="dcterms:W3CDTF">2010-04-30T20:19:48Z</dcterms:created>
  <dcterms:modified xsi:type="dcterms:W3CDTF">2025-05-13T14:27:39Z</dcterms:modified>
  <dc:language>en-US</dc:language>
</cp:coreProperties>
</file>