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"/>
  </p:notesMasterIdLst>
  <p:sldIdLst>
    <p:sldId id="547" r:id="rId2"/>
    <p:sldId id="542" r:id="rId3"/>
    <p:sldId id="551" r:id="rId4"/>
    <p:sldId id="552" r:id="rId5"/>
    <p:sldId id="561" r:id="rId6"/>
    <p:sldId id="562" r:id="rId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69" d="100"/>
          <a:sy n="69" d="100"/>
        </p:scale>
        <p:origin x="78" y="43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6E21CCF-ED10-48D8-A499-A0DD02ED1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1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FB6A0-8126-4360-8671-04D13567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5F51-35A3-4581-8897-9ABC13A6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BE4E-4DFC-4A6E-B321-D05FAE1DA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052E5-AA2E-4D8E-9BF2-083C16AB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EA00-BF0D-4CF8-89BC-08B6D437F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04DD-098F-475C-BB4D-76D883087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05C0-46EB-4F6F-A39E-1FBB1C7EB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8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06C6-8814-4AB6-B0BE-128B557B1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496C-0876-4F6B-93EF-F55973940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0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6ABC-603C-4650-A51A-8FD6A3167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34D8-B644-45AB-AA51-24ECB5BA2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3339-9FD1-481F-889E-2A5C0CEAC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3F5A-9308-4D7D-B7B2-ACBD18C7E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2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0625DE2E-1111-4F83-8170-A3AB8F06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GHÉP TRANH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671638"/>
            <a:ext cx="28225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168650"/>
            <a:ext cx="279717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593850"/>
            <a:ext cx="26289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168650"/>
            <a:ext cx="2522538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354138"/>
            <a:ext cx="7416800" cy="36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423025" y="3819525"/>
            <a:ext cx="39608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Lê Bùi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141663"/>
            <a:ext cx="802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1963" y="270827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58800" y="3203575"/>
            <a:ext cx="3271838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634288" y="2686050"/>
            <a:ext cx="28670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12738" y="333375"/>
            <a:ext cx="30861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0"/>
            <a:ext cx="7653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12747</TotalTime>
  <Words>25</Words>
  <Application>Microsoft Office PowerPoint</Application>
  <PresentationFormat>Custom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635</cp:revision>
  <dcterms:created xsi:type="dcterms:W3CDTF">2010-04-30T18:19:48Z</dcterms:created>
  <dcterms:modified xsi:type="dcterms:W3CDTF">2025-05-13T14:23:00Z</dcterms:modified>
</cp:coreProperties>
</file>