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6" y="23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EED0A6-D79D-4EF5-A131-F1404F59BEE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gif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5843520" y="5429160"/>
            <a:ext cx="478656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C00000"/>
                </a:solidFill>
                <a:latin typeface="Cambria"/>
                <a:ea typeface="Calibri"/>
              </a:rPr>
              <a:t>Huỳnh Long Nguyện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Cambria"/>
                <a:ea typeface="Calibri"/>
              </a:rPr>
              <a:t>Facebook: Huỳnh Bo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Calibri"/>
              </a:rPr>
              <a:t>TIẾT 4 – CHỦ ĐỀ 7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93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7"/>
          <a:stretch/>
        </p:blipFill>
        <p:spPr>
          <a:xfrm>
            <a:off x="2736720" y="5857920"/>
            <a:ext cx="6212160" cy="96372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9996480" cy="1096920"/>
            <a:chOff x="512640" y="165240"/>
            <a:chExt cx="9996480" cy="1096920"/>
          </a:xfrm>
        </p:grpSpPr>
        <p:pic>
          <p:nvPicPr>
            <p:cNvPr id="66" name="AutoShape 17"/>
            <p:cNvPicPr/>
            <p:nvPr/>
          </p:nvPicPr>
          <p:blipFill>
            <a:blip r:embed="rId8"/>
            <a:stretch/>
          </p:blipFill>
          <p:spPr>
            <a:xfrm>
              <a:off x="512640" y="165240"/>
              <a:ext cx="999648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260280"/>
            <a:ext cx="910908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Đây là âm thanh gì?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9200" y="1555920"/>
                    <a:ext cx="171000" cy="91080"/>
                    <a:chOff x="9169200" y="1555920"/>
                    <a:chExt cx="171000" cy="9108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69200" y="1555920"/>
                      <a:ext cx="1710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8560" y="1568160"/>
                      <a:ext cx="1522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9560" y="1555920"/>
                    <a:ext cx="186480" cy="91080"/>
                    <a:chOff x="8809560" y="1555920"/>
                    <a:chExt cx="186480" cy="9108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09560" y="1555920"/>
                      <a:ext cx="18648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22160" y="1568160"/>
                      <a:ext cx="1609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97080" y="1555920"/>
                    <a:ext cx="167400" cy="91080"/>
                    <a:chOff x="8497080" y="1555920"/>
                    <a:chExt cx="167400" cy="910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7080" y="1555920"/>
                      <a:ext cx="1674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6080" y="1568160"/>
                      <a:ext cx="14904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90360" y="1555920"/>
                    <a:ext cx="187560" cy="91080"/>
                    <a:chOff x="8190360" y="1555920"/>
                    <a:chExt cx="187560" cy="910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0360" y="1555920"/>
                      <a:ext cx="18756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202960" y="1568160"/>
                      <a:ext cx="16200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892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52680" y="1555920"/>
                    <a:ext cx="172800" cy="91080"/>
                    <a:chOff x="7852680" y="1555920"/>
                    <a:chExt cx="172800" cy="910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2680" y="1555920"/>
                      <a:ext cx="1728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61680" y="1568160"/>
                      <a:ext cx="1540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19680" y="1554840"/>
                    <a:ext cx="201600" cy="91800"/>
                    <a:chOff x="7519680" y="1554840"/>
                    <a:chExt cx="201600" cy="9180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19680" y="1554840"/>
                      <a:ext cx="2016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33000" y="1567440"/>
                      <a:ext cx="1738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97840" y="1554840"/>
                    <a:ext cx="159480" cy="91800"/>
                    <a:chOff x="7197840" y="1554840"/>
                    <a:chExt cx="159480" cy="9180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19784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612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52600" y="1554840"/>
                    <a:ext cx="156240" cy="91800"/>
                    <a:chOff x="6852600" y="1554840"/>
                    <a:chExt cx="156240" cy="9180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260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6268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51640" y="1554840"/>
                    <a:ext cx="191880" cy="91800"/>
                    <a:chOff x="6551640" y="1554840"/>
                    <a:chExt cx="191880" cy="9180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1640" y="1554840"/>
                      <a:ext cx="1918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61360" y="1567440"/>
                      <a:ext cx="171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208920" y="1554840"/>
                    <a:ext cx="210600" cy="91800"/>
                    <a:chOff x="6208920" y="1554840"/>
                    <a:chExt cx="210600" cy="9180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08920" y="1554840"/>
                      <a:ext cx="2106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22240" y="1567440"/>
                      <a:ext cx="181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86720" y="1554840"/>
                    <a:ext cx="205920" cy="91800"/>
                    <a:chOff x="5886720" y="1554840"/>
                    <a:chExt cx="205920" cy="9180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6720" y="1554840"/>
                      <a:ext cx="205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6800" y="1567440"/>
                      <a:ext cx="1832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186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608800" y="1554120"/>
                    <a:ext cx="208080" cy="92160"/>
                    <a:chOff x="5608800" y="1554120"/>
                    <a:chExt cx="208080" cy="9216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4120"/>
                      <a:ext cx="20808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23200" y="1566360"/>
                      <a:ext cx="1796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568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305320" y="1554120"/>
                    <a:ext cx="190440" cy="92160"/>
                    <a:chOff x="5305320" y="1554120"/>
                    <a:chExt cx="190440" cy="9216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5320" y="1554120"/>
                      <a:ext cx="19044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15760" y="1566360"/>
                      <a:ext cx="1695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83840" y="1554120"/>
                    <a:ext cx="174960" cy="92160"/>
                    <a:chOff x="4983840" y="1554120"/>
                    <a:chExt cx="174960" cy="9216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3840" y="1554120"/>
                      <a:ext cx="17496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95720" y="1566360"/>
                      <a:ext cx="150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52280" y="1554120"/>
                    <a:ext cx="183600" cy="92160"/>
                    <a:chOff x="4652280" y="1554120"/>
                    <a:chExt cx="183600" cy="9216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2280" y="1554120"/>
                      <a:ext cx="1836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62000" y="1566360"/>
                      <a:ext cx="1634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1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21440" y="1554120"/>
                    <a:ext cx="190800" cy="92160"/>
                    <a:chOff x="4321440" y="1554120"/>
                    <a:chExt cx="190800" cy="9216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1440" y="1554120"/>
                      <a:ext cx="1908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34040" y="1566360"/>
                      <a:ext cx="16452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008960" y="1553400"/>
                    <a:ext cx="170280" cy="92880"/>
                    <a:chOff x="4008960" y="1553400"/>
                    <a:chExt cx="170280" cy="9288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08960" y="1553400"/>
                      <a:ext cx="170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7960" y="1565640"/>
                      <a:ext cx="1515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58680" y="1553400"/>
                    <a:ext cx="193680" cy="92880"/>
                    <a:chOff x="3658680" y="1553400"/>
                    <a:chExt cx="193680" cy="9288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58680" y="1553400"/>
                      <a:ext cx="1936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71280" y="1565640"/>
                      <a:ext cx="167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40080" y="1553400"/>
                    <a:ext cx="188280" cy="92880"/>
                    <a:chOff x="3340080" y="1553400"/>
                    <a:chExt cx="188280" cy="9288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0080" y="1553400"/>
                      <a:ext cx="188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9800" y="1565640"/>
                      <a:ext cx="1677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27960" y="1553400"/>
                    <a:ext cx="173520" cy="92880"/>
                    <a:chOff x="3027960" y="1553400"/>
                    <a:chExt cx="173520" cy="9288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27960" y="1553400"/>
                      <a:ext cx="173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9120" y="1565640"/>
                      <a:ext cx="1497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710080" y="1553400"/>
                    <a:ext cx="167400" cy="92880"/>
                    <a:chOff x="2710080" y="1553400"/>
                    <a:chExt cx="167400" cy="9288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0080" y="1553400"/>
                      <a:ext cx="167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8360" y="1565640"/>
                      <a:ext cx="149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70960" y="1553400"/>
                    <a:ext cx="179640" cy="92880"/>
                    <a:chOff x="2370960" y="1553400"/>
                    <a:chExt cx="179640" cy="9288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0960" y="1553400"/>
                      <a:ext cx="179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82120" y="1565640"/>
                      <a:ext cx="155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27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Picture 151" descr="Tưởng Dung - Mưa Quê Người Nhớ Mưa Quê Nhà. - THƯ VIỆN - Hội Ái Hữu Cựu Học  Sinh Ngô Quyền Biên Hòa"/>
          <p:cNvPicPr/>
          <p:nvPr/>
        </p:nvPicPr>
        <p:blipFill>
          <a:blip r:embed="rId16"/>
          <a:stretch/>
        </p:blipFill>
        <p:spPr>
          <a:xfrm>
            <a:off x="1795320" y="1484280"/>
            <a:ext cx="7634520" cy="4052880"/>
          </a:xfrm>
          <a:prstGeom prst="rect">
            <a:avLst/>
          </a:prstGeom>
          <a:ln w="0">
            <a:noFill/>
          </a:ln>
        </p:spPr>
      </p:pic>
      <p:pic>
        <p:nvPicPr>
          <p:cNvPr id="204" name="tiếng mư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954402" y="446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1963" fill="hold"/>
                                        <p:tgtEl>
                                          <p:spTgt spid="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0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7" name="Picture 6" descr="D:\GIÁO ÁN 1 2020-2021\HÌNH SOẠN GIÁO ÁN\Vận dụng sáng tạo\Góc âm nhạc\Góc âm nhạc.jpg"/>
          <p:cNvPicPr/>
          <p:nvPr/>
        </p:nvPicPr>
        <p:blipFill>
          <a:blip r:embed="rId3">
            <a:biLevel thresh="50000"/>
          </a:blip>
          <a:srcRect l="4029" t="5146" r="21776" b="82825"/>
          <a:stretch/>
        </p:blipFill>
        <p:spPr>
          <a:xfrm>
            <a:off x="500040" y="1989000"/>
            <a:ext cx="9163080" cy="79236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7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7"/>
          <p:cNvSpPr/>
          <p:nvPr/>
        </p:nvSpPr>
        <p:spPr>
          <a:xfrm>
            <a:off x="-299880" y="71280"/>
            <a:ext cx="59292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VẬN DỤNG SÁNG TẠO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GÓC ÂM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5" name="Picture 6" descr="D:\GIÁO ÁN 1 2020-2021\HÌNH SOẠN GIÁO ÁN\Vận dụng sáng tạo\Góc âm nhạc\Góc âm nhạc.jpg"/>
          <p:cNvPicPr/>
          <p:nvPr/>
        </p:nvPicPr>
        <p:blipFill>
          <a:blip r:embed="rId3">
            <a:biLevel thresh="50000"/>
          </a:blip>
          <a:srcRect l="4029" t="5146" r="2073" b="7333"/>
          <a:stretch/>
        </p:blipFill>
        <p:spPr>
          <a:xfrm>
            <a:off x="517680" y="1125360"/>
            <a:ext cx="9793080" cy="439128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7163</TotalTime>
  <Words>37</Words>
  <Application>Microsoft Office PowerPoint</Application>
  <PresentationFormat>Custom</PresentationFormat>
  <Paragraphs>11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HieuHA</cp:lastModifiedBy>
  <cp:revision>610</cp:revision>
  <dcterms:created xsi:type="dcterms:W3CDTF">2010-04-30T20:19:48Z</dcterms:created>
  <dcterms:modified xsi:type="dcterms:W3CDTF">2025-04-14T14:54:52Z</dcterms:modified>
  <dc:language>en-US</dc:language>
</cp:coreProperties>
</file>