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7" r:id="rId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5007F0-EC7F-47C2-B42A-6CF80592C315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32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9BFD38-5BC6-4317-A7BE-239EE59069D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39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78485B-11CE-47B4-8F84-08F2CDB680D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959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F1E222-A33F-4D63-A3FF-5F5007C944DA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1713CB"/>
                </a:solidFill>
                <a:latin typeface="Constantia"/>
                <a:ea typeface="Times New Roman"/>
              </a:rPr>
              <a:t>Facebook: Huỳnh Bo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– CHỦ ĐỀ 7 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6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7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90600"/>
            <a:ext cx="91090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Bức tranh làm các em liên tưởng đến nội dung bài hát nào?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0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1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2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3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Picture 7" descr="D:\GIÁO ÁN 1 2020-2021\HÌNH SOẠN GIÁO ÁN\Học hát\CAY GIA ĐÌNH\5.png"/>
          <p:cNvPicPr/>
          <p:nvPr/>
        </p:nvPicPr>
        <p:blipFill>
          <a:blip r:embed="rId15">
            <a:lum contrast="30000"/>
          </a:blip>
          <a:srcRect r="25318"/>
          <a:stretch/>
        </p:blipFill>
        <p:spPr>
          <a:xfrm>
            <a:off x="1781280" y="1514520"/>
            <a:ext cx="7648560" cy="40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55728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HÁ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21104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17" name="Rectangle 1"/>
          <p:cNvSpPr/>
          <p:nvPr/>
        </p:nvSpPr>
        <p:spPr>
          <a:xfrm>
            <a:off x="1037160" y="2286000"/>
            <a:ext cx="87998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VẬN ĐỘNG THEO NHỊP ĐIỆU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7" descr="D:\GIÁO ÁN 1 2020-2021\HÌNH SOẠN GIÁO ÁN\Đọc nhạc\Những người bạn của Đô - Rê - Mi - Copy.jpg"/>
          <p:cNvPicPr/>
          <p:nvPr/>
        </p:nvPicPr>
        <p:blipFill>
          <a:blip r:embed="rId2"/>
          <a:srcRect l="3455" r="6544" b="1612"/>
          <a:stretch/>
        </p:blipFill>
        <p:spPr>
          <a:xfrm>
            <a:off x="-14400" y="0"/>
            <a:ext cx="10987200" cy="685800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15840" y="189000"/>
            <a:ext cx="6421320" cy="169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FF0000"/>
                </a:solidFill>
                <a:latin typeface="Times New Roman"/>
              </a:rPr>
              <a:t>TRÒ CHƠI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1713CB"/>
                </a:solidFill>
                <a:latin typeface="Times New Roman"/>
              </a:rPr>
              <a:t>PHÍM ĐÀN VUI NHỘN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363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4" name="Picture 10" descr="D:\GIÁO ÁN 1 2020-2021\HÌNH SOẠN GIÁO ÁN\Đọc nhạc\BAN NHẠC ĐRM\Picture2.jpg"/>
          <p:cNvPicPr/>
          <p:nvPr/>
        </p:nvPicPr>
        <p:blipFill>
          <a:blip r:embed="rId4"/>
          <a:stretch/>
        </p:blipFill>
        <p:spPr>
          <a:xfrm>
            <a:off x="2774880" y="302436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3" descr="D:\GIÁO ÁN 1 2020-2021\HÌNH SOẠN GIÁO ÁN\Đọc nhạc\Picture2 - Copy.jpg"/>
          <p:cNvPicPr/>
          <p:nvPr/>
        </p:nvPicPr>
        <p:blipFill>
          <a:blip r:embed="rId5"/>
          <a:srcRect l="27338" t="31724" r="64097" b="51195"/>
          <a:stretch/>
        </p:blipFill>
        <p:spPr>
          <a:xfrm>
            <a:off x="3591000" y="3112920"/>
            <a:ext cx="714240" cy="83520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4711680" y="30542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2" descr="D:\GIÁO ÁN 1 2020-2021\HÌNH SOẠN GIÁO ÁN\Đọc nhạc\DO RE MI.jpg"/>
          <p:cNvPicPr/>
          <p:nvPr/>
        </p:nvPicPr>
        <p:blipFill>
          <a:blip r:embed="rId6"/>
          <a:srcRect r="8178" b="38647"/>
          <a:stretch/>
        </p:blipFill>
        <p:spPr>
          <a:xfrm>
            <a:off x="8510760" y="298764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3" descr="D:\GIÁO ÁN 1 2020-2021\HÌNH SOẠN GIÁO ÁN\Đọc nhạc\DO RE MI - Copy.jpg"/>
          <p:cNvPicPr/>
          <p:nvPr/>
        </p:nvPicPr>
        <p:blipFill>
          <a:blip r:embed="rId7"/>
          <a:srcRect r="6691" b="39507"/>
          <a:stretch/>
        </p:blipFill>
        <p:spPr>
          <a:xfrm>
            <a:off x="7443720" y="298620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6370560" y="301140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2" descr="D:\GIÁO ÁN 1 2020-2021\HÌNH SOẠN GIÁO ÁN\Đọc nhạc\DO RE MI.jpg"/>
          <p:cNvPicPr/>
          <p:nvPr/>
        </p:nvPicPr>
        <p:blipFill>
          <a:blip r:embed="rId6"/>
          <a:srcRect r="8178" b="38647"/>
          <a:stretch/>
        </p:blipFill>
        <p:spPr>
          <a:xfrm>
            <a:off x="2774880" y="570708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3" descr="D:\GIÁO ÁN 1 2020-2021\HÌNH SOẠN GIÁO ÁN\Đọc nhạc\DO RE MI - Copy.jpg"/>
          <p:cNvPicPr/>
          <p:nvPr/>
        </p:nvPicPr>
        <p:blipFill>
          <a:blip r:embed="rId7"/>
          <a:srcRect r="6691" b="39507"/>
          <a:stretch/>
        </p:blipFill>
        <p:spPr>
          <a:xfrm>
            <a:off x="3616200" y="570384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4711680" y="57308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6370560" y="571032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3" descr="D:\GIÁO ÁN 1 2020-2021\HÌNH SOẠN GIÁO ÁN\Đọc nhạc\Picture2 - Copy.jpg"/>
          <p:cNvPicPr/>
          <p:nvPr/>
        </p:nvPicPr>
        <p:blipFill>
          <a:blip r:embed="rId5"/>
          <a:srcRect l="27338" t="31724" r="64097" b="51195"/>
          <a:stretch/>
        </p:blipFill>
        <p:spPr>
          <a:xfrm>
            <a:off x="7359480" y="570384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D:\GIÁO ÁN 1 2020-2021\HÌNH SOẠN GIÁO ÁN\Đọc nhạc\BAN NHẠC ĐRM\Picture2.jpg"/>
          <p:cNvPicPr/>
          <p:nvPr/>
        </p:nvPicPr>
        <p:blipFill>
          <a:blip r:embed="rId4"/>
          <a:stretch/>
        </p:blipFill>
        <p:spPr>
          <a:xfrm>
            <a:off x="8510760" y="5600880"/>
            <a:ext cx="722160" cy="91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7173</TotalTime>
  <Words>78</Words>
  <Application>Microsoft Office PowerPoint</Application>
  <PresentationFormat>Custom</PresentationFormat>
  <Paragraphs>19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612</cp:revision>
  <dcterms:created xsi:type="dcterms:W3CDTF">2010-04-30T20:19:48Z</dcterms:created>
  <dcterms:modified xsi:type="dcterms:W3CDTF">2025-04-14T14:57:30Z</dcterms:modified>
  <dc:language>en-US</dc:language>
</cp:coreProperties>
</file>