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21"/>
  </p:notesMasterIdLst>
  <p:sldIdLst>
    <p:sldId id="340" r:id="rId5"/>
    <p:sldId id="339" r:id="rId6"/>
    <p:sldId id="316" r:id="rId7"/>
    <p:sldId id="319" r:id="rId8"/>
    <p:sldId id="327" r:id="rId9"/>
    <p:sldId id="328" r:id="rId10"/>
    <p:sldId id="334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28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85" d="100"/>
          <a:sy n="85" d="100"/>
        </p:scale>
        <p:origin x="-7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18/03/2025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5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67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26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031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68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72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64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14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329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3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29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b="0" i="0" u="none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1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2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5.xml"/><Relationship Id="rId18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slide" Target="slide7.xml"/><Relationship Id="rId2" Type="http://schemas.openxmlformats.org/officeDocument/2006/relationships/audio" Target="../media/audio2.wav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4.xml"/><Relationship Id="rId5" Type="http://schemas.openxmlformats.org/officeDocument/2006/relationships/image" Target="../media/image11.png"/><Relationship Id="rId15" Type="http://schemas.openxmlformats.org/officeDocument/2006/relationships/slide" Target="slide6.xml"/><Relationship Id="rId10" Type="http://schemas.openxmlformats.org/officeDocument/2006/relationships/image" Target="../media/image15.png"/><Relationship Id="rId19" Type="http://schemas.openxmlformats.org/officeDocument/2006/relationships/slide" Target="slide8.xml"/><Relationship Id="rId4" Type="http://schemas.openxmlformats.org/officeDocument/2006/relationships/image" Target="../media/image10.png"/><Relationship Id="rId9" Type="http://schemas.openxmlformats.org/officeDocument/2006/relationships/slide" Target="slide3.xml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7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8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039" y="6160801"/>
            <a:ext cx="566215" cy="479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-15622"/>
            <a:ext cx="4020972" cy="12047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68495" y="1806736"/>
            <a:ext cx="179888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27  </a:t>
            </a:r>
            <a:endParaRPr lang="en-US" sz="32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4133" y="2695158"/>
            <a:ext cx="7270933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DẤU LẶNG</a:t>
            </a:r>
            <a:endParaRPr lang="en-US" sz="2400" dirty="0" smtClean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48296" y="3392484"/>
            <a:ext cx="392260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4</a:t>
            </a:r>
            <a:endParaRPr lang="en-US" sz="2400" dirty="0" smtClean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53" y="3342628"/>
            <a:ext cx="770400" cy="22374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06" y="3883965"/>
            <a:ext cx="1144888" cy="26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5853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20985"/>
            <a:ext cx="380256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7" y="1082907"/>
            <a:ext cx="11902068" cy="2072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5651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92928"/>
            <a:ext cx="5564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Giới thiệu về nốt trắng chấm dôi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18" y="1699537"/>
            <a:ext cx="7402830" cy="153630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81132" y="3600248"/>
            <a:ext cx="6110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ốt trắng chấm dôi được ngân dài như thế nào?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09498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4925"/>
            <a:ext cx="3679471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1" y="2643786"/>
            <a:ext cx="285576" cy="292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" y="1609773"/>
            <a:ext cx="11970694" cy="943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45" y="2648443"/>
            <a:ext cx="285576" cy="292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80" y="2648443"/>
            <a:ext cx="285576" cy="292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37" y="2654671"/>
            <a:ext cx="285576" cy="292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88" y="2654673"/>
            <a:ext cx="285576" cy="292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17" y="2654672"/>
            <a:ext cx="285576" cy="292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43" y="2597013"/>
            <a:ext cx="285576" cy="292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91" y="2648443"/>
            <a:ext cx="285576" cy="292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08" y="2654671"/>
            <a:ext cx="285576" cy="292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1799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908718" y="2364903"/>
            <a:ext cx="8785302" cy="10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7803" y="208556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32603" y="3576740"/>
            <a:ext cx="9161417" cy="97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923003" y="343201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722" y="155427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chỉ các nốt trong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41025" y="4197178"/>
            <a:ext cx="3308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nhận xét gì về bài đọc nhạc?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42960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3392236"/>
            <a:ext cx="11658418" cy="1090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1044" y="610579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1044" y="269639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9256"/>
            <a:ext cx="221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đọc nhạc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1191903"/>
            <a:ext cx="11658418" cy="1161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92725" y="62639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19397" y="2567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7489"/>
      </p:ext>
    </p:extLst>
  </p:cSld>
  <p:clrMapOvr>
    <a:masterClrMapping/>
  </p:clrMapOvr>
  <p:transition spd="slow">
    <p:fade/>
    <p:sndAc>
      <p:stSnd>
        <p:snd r:embed="rId6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087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885411"/>
            <a:ext cx="11809141" cy="3633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0755" y="885411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3260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79" y="2394284"/>
            <a:ext cx="2747567" cy="45501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73" y="2141621"/>
            <a:ext cx="2317307" cy="47163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1" y="631821"/>
            <a:ext cx="6119116" cy="57719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48" y="1974539"/>
            <a:ext cx="3114261" cy="30139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374" y="4046312"/>
            <a:ext cx="1833104" cy="1884358"/>
          </a:xfrm>
          <a:prstGeom prst="rect">
            <a:avLst/>
          </a:prstGeom>
        </p:spPr>
      </p:pic>
      <p:sp>
        <p:nvSpPr>
          <p:cNvPr id="48" name="AutoShape 5"/>
          <p:cNvSpPr>
            <a:spLocks noChangeArrowheads="1"/>
          </p:cNvSpPr>
          <p:nvPr/>
        </p:nvSpPr>
        <p:spPr bwMode="auto">
          <a:xfrm rot="12361515">
            <a:off x="6868864" y="70785"/>
            <a:ext cx="484395" cy="1289007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>
            <a:scene3d>
              <a:camera prst="isometricOffAxis1Left"/>
              <a:lightRig rig="threePt" dir="t"/>
            </a:scene3d>
          </a:bodyPr>
          <a:lstStyle/>
          <a:p>
            <a:pPr algn="ctr" eaLnBrk="1" hangingPunct="1"/>
            <a:endParaRPr lang="en-US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0101" y="2004490"/>
            <a:ext cx="272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 ô chữ và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" y="-13909"/>
            <a:ext cx="2626211" cy="637362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79" y="-13788"/>
            <a:ext cx="911330" cy="894098"/>
          </a:xfrm>
          <a:prstGeom prst="rect">
            <a:avLst/>
          </a:prstGeom>
        </p:spPr>
      </p:pic>
      <p:pic>
        <p:nvPicPr>
          <p:cNvPr id="52" name="Picture 5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14" y="-37967"/>
            <a:ext cx="930260" cy="926326"/>
          </a:xfrm>
          <a:prstGeom prst="rect">
            <a:avLst/>
          </a:prstGeom>
        </p:spPr>
      </p:pic>
      <p:pic>
        <p:nvPicPr>
          <p:cNvPr id="53" name="Picture 5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71" y="19567"/>
            <a:ext cx="903264" cy="926326"/>
          </a:xfrm>
          <a:prstGeom prst="rect">
            <a:avLst/>
          </a:prstGeom>
        </p:spPr>
      </p:pic>
      <p:pic>
        <p:nvPicPr>
          <p:cNvPr id="54" name="Picture 5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81" y="-13909"/>
            <a:ext cx="969051" cy="966998"/>
          </a:xfrm>
          <a:prstGeom prst="rect">
            <a:avLst/>
          </a:prstGeom>
        </p:spPr>
      </p:pic>
      <p:pic>
        <p:nvPicPr>
          <p:cNvPr id="55" name="Picture 5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31" y="-17824"/>
            <a:ext cx="952821" cy="97091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00253" y="1520973"/>
            <a:ext cx="2909353" cy="50235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tròn kì diệu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5577" y="923655"/>
            <a:ext cx="301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vào chữ Lý thuyết âm nhạc để quay và dừng. Mũi tên chỉ không đúng ô chỗ phần quay thuộc về bạn sau. Khi mở hết các ô chữ ấn vào mũi tên dưới.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1085918"/>
            <a:ext cx="3931305" cy="32053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 - Trải nghiệm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9" name="Picture 5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8798" y="5699845"/>
            <a:ext cx="1087839" cy="101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508135" y="5392068"/>
            <a:ext cx="166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bài giảng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bi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72" y="4991100"/>
            <a:ext cx="1862877" cy="186690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46" y="0"/>
            <a:ext cx="1434481" cy="14073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31219"/>
            <a:ext cx="294984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35" y="2113728"/>
            <a:ext cx="11983452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 nhạc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gồm 5 dòng kẻ song song và cách đều nhau, tạo thành 4 khe. Dùng để ghi các nốt nhạc thứ tự các dòng và khe được tính từ dưới 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lên.</a:t>
            </a:r>
            <a:endParaRPr lang="vi-VN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53" y="0"/>
            <a:ext cx="1583662" cy="157696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05465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4717" y="2267913"/>
            <a:ext cx="10984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đặt ở đầu khuôn nhạc, xác định vị trí nốt son trên dòng kẻ thứ hai. 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112" y="0"/>
            <a:ext cx="1348585" cy="138301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725"/>
            <a:ext cx="6803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Hãy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đọc tên nốt và hình nốt nhạc trong đoạn nhạc sau</a:t>
            </a:r>
            <a:endParaRPr lang="vi-VN" sz="2400" dirty="0"/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3017"/>
            <a:ext cx="12192000" cy="36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411" y="867633"/>
            <a:ext cx="1425589" cy="1422569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84616"/>
            <a:ext cx="592181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nêu khái niệm và đọc tên các hình nốt sau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Picture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80" y="0"/>
            <a:ext cx="6155020" cy="86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DMIN\Desktop\Picture1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6" y="2117557"/>
            <a:ext cx="10301904" cy="2213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39" y="-56056"/>
            <a:ext cx="1434117" cy="1461347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9493" y="191601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</a:t>
            </a:r>
            <a:r>
              <a:rPr lang="en-US" sz="240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011" y="2267913"/>
            <a:ext cx="11706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nhạc, sự ngưng nghỉ không vang lên của âm thanh được thể hiện bằng các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 lặng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Độ dài ngưng nghỉ của mỗi dấu nặng bằng độ ngân dài một hình nốt cùng tên.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21755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39097" y="3943203"/>
            <a:ext cx="33760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" y="209848"/>
            <a:ext cx="1809910" cy="7204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51547" y="367851"/>
            <a:ext cx="3013027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65140" y="2384472"/>
            <a:ext cx="8761972" cy="15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72969" y="224216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525304" y="3574845"/>
            <a:ext cx="9224472" cy="88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75809" y="352032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4574096"/>
            <a:ext cx="5890358" cy="2128301"/>
          </a:xfrm>
          <a:prstGeom prst="rect">
            <a:avLst/>
          </a:prstGeom>
        </p:spPr>
      </p:pic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22311" y="5028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01041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4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8471" y="3345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1" y="1438507"/>
            <a:ext cx="11721566" cy="138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631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&quot;/&gt;&lt;property id=&quot;20307&quot; value=&quot;340&quot;/&gt;&lt;/object&gt;&lt;object type=&quot;3&quot; unique_id=&quot;10005&quot;&gt;&lt;property id=&quot;20148&quot; value=&quot;5&quot;/&gt;&lt;property id=&quot;20300&quot; value=&quot;Slide 2&quot;/&gt;&lt;property id=&quot;20307&quot; value=&quot;339&quot;/&gt;&lt;/object&gt;&lt;object type=&quot;3&quot; unique_id=&quot;10006&quot;&gt;&lt;property id=&quot;20148&quot; value=&quot;5&quot;/&gt;&lt;property id=&quot;20300&quot; value=&quot;Slide 3&quot;/&gt;&lt;property id=&quot;20307&quot; value=&quot;316&quot;/&gt;&lt;/object&gt;&lt;object type=&quot;3&quot; unique_id=&quot;10007&quot;&gt;&lt;property id=&quot;20148&quot; value=&quot;5&quot;/&gt;&lt;property id=&quot;20300&quot; value=&quot;Slide 4&quot;/&gt;&lt;property id=&quot;20307&quot; value=&quot;319&quot;/&gt;&lt;/object&gt;&lt;object type=&quot;3&quot; unique_id=&quot;10008&quot;&gt;&lt;property id=&quot;20148&quot; value=&quot;5&quot;/&gt;&lt;property id=&quot;20300&quot; value=&quot;Slide 5&quot;/&gt;&lt;property id=&quot;20307&quot; value=&quot;327&quot;/&gt;&lt;/object&gt;&lt;object type=&quot;3&quot; unique_id=&quot;10009&quot;&gt;&lt;property id=&quot;20148&quot; value=&quot;5&quot;/&gt;&lt;property id=&quot;20300&quot; value=&quot;Slide 6&quot;/&gt;&lt;property id=&quot;20307&quot; value=&quot;328&quot;/&gt;&lt;/object&gt;&lt;object type=&quot;3&quot; unique_id=&quot;10010&quot;&gt;&lt;property id=&quot;20148&quot; value=&quot;5&quot;/&gt;&lt;property id=&quot;20300&quot; value=&quot;Slide 7&quot;/&gt;&lt;property id=&quot;20307&quot; value=&quot;334&quot;/&gt;&lt;/object&gt;&lt;object type=&quot;3&quot; unique_id=&quot;10011&quot;&gt;&lt;property id=&quot;20148&quot; value=&quot;5&quot;/&gt;&lt;property id=&quot;20300&quot; value=&quot;Slide 8&quot;/&gt;&lt;property id=&quot;20307&quot; value=&quot;342&quot;/&gt;&lt;/object&gt;&lt;object type=&quot;3&quot; unique_id=&quot;10012&quot;&gt;&lt;property id=&quot;20148&quot; value=&quot;5&quot;/&gt;&lt;property id=&quot;20300&quot; value=&quot;Slide 9&quot;/&gt;&lt;property id=&quot;20307&quot; value=&quot;343&quot;/&gt;&lt;/object&gt;&lt;object type=&quot;3&quot; unique_id=&quot;10013&quot;&gt;&lt;property id=&quot;20148&quot; value=&quot;5&quot;/&gt;&lt;property id=&quot;20300&quot; value=&quot;Slide 10&quot;/&gt;&lt;property id=&quot;20307&quot; value=&quot;344&quot;/&gt;&lt;/object&gt;&lt;object type=&quot;3&quot; unique_id=&quot;10014&quot;&gt;&lt;property id=&quot;20148&quot; value=&quot;5&quot;/&gt;&lt;property id=&quot;20300&quot; value=&quot;Slide 11&quot;/&gt;&lt;property id=&quot;20307&quot; value=&quot;345&quot;/&gt;&lt;/object&gt;&lt;object type=&quot;3&quot; unique_id=&quot;10015&quot;&gt;&lt;property id=&quot;20148&quot; value=&quot;5&quot;/&gt;&lt;property id=&quot;20300&quot; value=&quot;Slide 12&quot;/&gt;&lt;property id=&quot;20307&quot; value=&quot;346&quot;/&gt;&lt;/object&gt;&lt;object type=&quot;3&quot; unique_id=&quot;10016&quot;&gt;&lt;property id=&quot;20148&quot; value=&quot;5&quot;/&gt;&lt;property id=&quot;20300&quot; value=&quot;Slide 13&quot;/&gt;&lt;property id=&quot;20307&quot; value=&quot;347&quot;/&gt;&lt;/object&gt;&lt;object type=&quot;3&quot; unique_id=&quot;10017&quot;&gt;&lt;property id=&quot;20148&quot; value=&quot;5&quot;/&gt;&lt;property id=&quot;20300&quot; value=&quot;Slide 14&quot;/&gt;&lt;property id=&quot;20307&quot; value=&quot;348&quot;/&gt;&lt;/object&gt;&lt;object type=&quot;3&quot; unique_id=&quot;10018&quot;&gt;&lt;property id=&quot;20148&quot; value=&quot;5&quot;/&gt;&lt;property id=&quot;20300&quot; value=&quot;Slide 15&quot;/&gt;&lt;property id=&quot;20307&quot; value=&quot;349&quot;/&gt;&lt;/object&gt;&lt;object type=&quot;3&quot; unique_id=&quot;10023&quot;&gt;&lt;property id=&quot;20148&quot; value=&quot;5&quot;/&gt;&lt;property id=&quot;20300&quot; value=&quot;Slide 16&quot;/&gt;&lt;property id=&quot;20307&quot; value=&quot;286&quot;/&gt;&lt;/object&gt;&lt;/object&gt;&lt;object type=&quot;8&quot; unique_id=&quot;1004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311</Words>
  <Application>Microsoft Office PowerPoint</Application>
  <PresentationFormat>Custom</PresentationFormat>
  <Paragraphs>37</Paragraphs>
  <Slides>16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166</cp:revision>
  <dcterms:created xsi:type="dcterms:W3CDTF">2022-07-19T08:03:09Z</dcterms:created>
  <dcterms:modified xsi:type="dcterms:W3CDTF">2025-03-18T04:59:50Z</dcterms:modified>
</cp:coreProperties>
</file>