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593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720"/>
  </p:normalViewPr>
  <p:slideViewPr>
    <p:cSldViewPr>
      <p:cViewPr varScale="1">
        <p:scale>
          <a:sx n="83" d="100"/>
          <a:sy n="83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1" y="1323240"/>
            <a:ext cx="10684889" cy="376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37CDFE-B24F-9555-C164-D192D323A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96" y="4806186"/>
            <a:ext cx="3948484" cy="2051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69719F-5702-9364-6B4A-62526BC8C4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44272" y="440744"/>
            <a:ext cx="3268489" cy="1032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BCA448-522B-16F8-2835-58EBEE490D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  <p:tag name="MMPROD_NEXTUNIQUEID" val="10010"/>
  <p:tag name="MMPROD_UIDATA" val="&lt;database version=&quot;10.0&quot;&gt;&lt;object type=&quot;1&quot; unique_id=&quot;10001&quot;&gt;&lt;object type=&quot;2&quot; unique_id=&quot;10152&quot;&gt;&lt;object type=&quot;3&quot; unique_id=&quot;10169&quot;&gt;&lt;property id=&quot;20148&quot; value=&quot;5&quot;/&gt;&lt;property id=&quot;20300&quot; value=&quot;Slide 1&quot;/&gt;&lt;property id=&quot;20307&quot; value=&quot;593&quot;/&gt;&lt;/object&gt;&lt;/object&gt;&lt;object type=&quot;8&quot; unique_id=&quot;1019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MTC</cp:lastModifiedBy>
  <cp:revision>702</cp:revision>
  <dcterms:created xsi:type="dcterms:W3CDTF">2010-04-30T18:19:48Z</dcterms:created>
  <dcterms:modified xsi:type="dcterms:W3CDTF">2025-03-18T05:22:25Z</dcterms:modified>
</cp:coreProperties>
</file>