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551" r:id="rId2"/>
    <p:sldId id="552" r:id="rId3"/>
    <p:sldId id="566" r:id="rId4"/>
    <p:sldId id="568" r:id="rId5"/>
    <p:sldId id="569" r:id="rId6"/>
    <p:sldId id="571" r:id="rId7"/>
    <p:sldId id="567" r:id="rId8"/>
  </p:sldIdLst>
  <p:sldSz cx="10972800" cy="6858000"/>
  <p:notesSz cx="6858000" cy="9144000"/>
  <p:custDataLst>
    <p:tags r:id="rId1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>
        <p:scale>
          <a:sx n="70" d="100"/>
          <a:sy n="70" d="100"/>
        </p:scale>
        <p:origin x="-1458" y="-492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42CD8A-689F-4CE0-8C1B-F909FE787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2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ED94-EB84-4FB1-83B1-079A0B21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6F9C-7F4B-4E8F-B28D-64BD4F48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03ED7-A2FA-4680-B4BF-6383C1EA8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7CD1-20C7-4AD4-B2DD-388F2769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0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21A9-6239-412D-B70B-6F793CF19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C93E-3878-42D3-AF46-6A4A45CC7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9224-99C6-46C3-8213-CAABB39D6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F9A7F-843A-463B-8365-BA124784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5C37E-B61B-4DCD-AC22-5772746B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3F736-59EF-4FAE-B24B-4C51A112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F736-6A16-4A83-9EE4-428FDA06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114C-D296-43CF-8003-17D5E741E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E2C32C0-92C0-4BFA-A5A7-16C09E802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4288"/>
            <a:ext cx="7991475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47625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8575"/>
            <a:ext cx="8351838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98755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98755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044825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4825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3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229225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638810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638810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638810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638810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6388100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6388100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66913"/>
            <a:ext cx="4397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966913"/>
            <a:ext cx="4397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48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0448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028950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071813"/>
            <a:ext cx="4397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135438"/>
            <a:ext cx="4381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149725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149725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213350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52292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52292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6350000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6372225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6388100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6350000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13317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1" name="Picture 21" descr="Điều thú vị từ một câu hát 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354138"/>
            <a:ext cx="7488237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19700" y="3806825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Dân ca Nam Bộ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125663"/>
            <a:ext cx="19621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446088" y="3090863"/>
            <a:ext cx="48037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22575"/>
            <a:ext cx="8023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pic>
        <p:nvPicPr>
          <p:cNvPr id="14344" name="Picture 13" descr="C:\Users\Administrator\Downloads\palm-tree-155730_12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7718425" y="2443163"/>
            <a:ext cx="2894013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60338"/>
            <a:ext cx="6494462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71291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0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2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811463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74800" y="44878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446088" y="4035425"/>
            <a:ext cx="436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1513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7097713" y="3756025"/>
            <a:ext cx="349567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5" grpId="0"/>
      <p:bldP spid="245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555&quot;&gt;&lt;object type=&quot;3&quot; unique_id=&quot;10559&quot;&gt;&lt;property id=&quot;20148&quot; value=&quot;5&quot;/&gt;&lt;property id=&quot;20300&quot; value=&quot;Slide 1&quot;/&gt;&lt;property id=&quot;20307&quot; value=&quot;551&quot;/&gt;&lt;/object&gt;&lt;object type=&quot;3&quot; unique_id=&quot;10560&quot;&gt;&lt;property id=&quot;20148&quot; value=&quot;5&quot;/&gt;&lt;property id=&quot;20300&quot; value=&quot;Slide 2&quot;/&gt;&lt;property id=&quot;20307&quot; value=&quot;552&quot;/&gt;&lt;/object&gt;&lt;object type=&quot;3&quot; unique_id=&quot;10566&quot;&gt;&lt;property id=&quot;20148&quot; value=&quot;5&quot;/&gt;&lt;property id=&quot;20300&quot; value=&quot;Slide 3&quot;/&gt;&lt;property id=&quot;20307&quot; value=&quot;566&quot;/&gt;&lt;/object&gt;&lt;object type=&quot;3&quot; unique_id=&quot;10567&quot;&gt;&lt;property id=&quot;20148&quot; value=&quot;5&quot;/&gt;&lt;property id=&quot;20300&quot; value=&quot;Slide 4&quot;/&gt;&lt;property id=&quot;20307&quot; value=&quot;568&quot;/&gt;&lt;/object&gt;&lt;object type=&quot;3&quot; unique_id=&quot;10568&quot;&gt;&lt;property id=&quot;20148&quot; value=&quot;5&quot;/&gt;&lt;property id=&quot;20300&quot; value=&quot;Slide 5&quot;/&gt;&lt;property id=&quot;20307&quot; value=&quot;569&quot;/&gt;&lt;/object&gt;&lt;object type=&quot;3&quot; unique_id=&quot;10569&quot;&gt;&lt;property id=&quot;20148&quot; value=&quot;5&quot;/&gt;&lt;property id=&quot;20300&quot; value=&quot;Slide 6&quot;/&gt;&lt;property id=&quot;20307&quot; value=&quot;571&quot;/&gt;&lt;/object&gt;&lt;object type=&quot;3&quot; unique_id=&quot;10575&quot;&gt;&lt;property id=&quot;20148&quot; value=&quot;5&quot;/&gt;&lt;property id=&quot;20300&quot; value=&quot;Slide 7&quot;/&gt;&lt;property id=&quot;20307&quot; value=&quot;567&quot;/&gt;&lt;/object&gt;&lt;/object&gt;&lt;object type=&quot;8&quot; unique_id=&quot;1059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12697</TotalTime>
  <Words>48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MTC</cp:lastModifiedBy>
  <cp:revision>639</cp:revision>
  <dcterms:created xsi:type="dcterms:W3CDTF">2010-04-30T18:19:48Z</dcterms:created>
  <dcterms:modified xsi:type="dcterms:W3CDTF">2025-03-18T05:36:49Z</dcterms:modified>
</cp:coreProperties>
</file>